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76" r:id="rId2"/>
  </p:sldMasterIdLst>
  <p:notesMasterIdLst>
    <p:notesMasterId r:id="rId43"/>
  </p:notesMasterIdLst>
  <p:sldIdLst>
    <p:sldId id="256" r:id="rId3"/>
    <p:sldId id="257" r:id="rId4"/>
    <p:sldId id="258" r:id="rId5"/>
    <p:sldId id="259" r:id="rId6"/>
    <p:sldId id="260" r:id="rId7"/>
    <p:sldId id="261" r:id="rId8"/>
    <p:sldId id="262" r:id="rId9"/>
    <p:sldId id="263" r:id="rId10"/>
    <p:sldId id="264" r:id="rId11"/>
    <p:sldId id="265" r:id="rId12"/>
    <p:sldId id="266" r:id="rId13"/>
    <p:sldId id="293" r:id="rId14"/>
    <p:sldId id="267" r:id="rId15"/>
    <p:sldId id="268" r:id="rId16"/>
    <p:sldId id="269" r:id="rId17"/>
    <p:sldId id="270" r:id="rId18"/>
    <p:sldId id="271" r:id="rId19"/>
    <p:sldId id="272" r:id="rId20"/>
    <p:sldId id="294" r:id="rId21"/>
    <p:sldId id="273" r:id="rId22"/>
    <p:sldId id="274" r:id="rId23"/>
    <p:sldId id="275" r:id="rId24"/>
    <p:sldId id="29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9144000" cy="5143500" type="screen16x9"/>
  <p:notesSz cx="6858000" cy="9144000"/>
  <p:embeddedFontLst>
    <p:embeddedFont>
      <p:font typeface="Hanken Grotesk" panose="020B0604020202020204" charset="0"/>
      <p:regular r:id="rId44"/>
      <p:bold r:id="rId45"/>
      <p:italic r:id="rId46"/>
      <p:boldItalic r:id="rId47"/>
    </p:embeddedFont>
    <p:embeddedFont>
      <p:font typeface="Inter" panose="020B0604020202020204" charset="0"/>
      <p:regular r:id="rId48"/>
      <p:bold r:id="rId49"/>
    </p:embeddedFont>
    <p:embeddedFont>
      <p:font typeface="Inter Medium" panose="020B0604020202020204" charset="0"/>
      <p:regular r:id="rId50"/>
      <p:bold r:id="rId51"/>
    </p:embeddedFont>
    <p:embeddedFont>
      <p:font typeface="Krona One" panose="020B0604020202020204" charset="0"/>
      <p:regular r:id="rId52"/>
    </p:embeddedFont>
    <p:embeddedFont>
      <p:font typeface="Oswald" panose="00000500000000000000" pitchFamily="2" charset="0"/>
      <p:regular r:id="rId53"/>
      <p:bold r:id="rId54"/>
    </p:embeddedFont>
    <p:embeddedFont>
      <p:font typeface="Poppins" panose="00000500000000000000" pitchFamily="2" charset="0"/>
      <p:regular r:id="rId55"/>
      <p:bold r:id="rId56"/>
      <p:italic r:id="rId57"/>
      <p:boldItalic r:id="rId58"/>
    </p:embeddedFont>
    <p:embeddedFont>
      <p:font typeface="Roboto Medium" panose="02000000000000000000" pitchFamily="2" charset="0"/>
      <p:regular r:id="rId59"/>
      <p:bold r:id="rId60"/>
      <p:italic r:id="rId61"/>
      <p:boldItalic r:id="rId62"/>
    </p:embeddedFont>
    <p:embeddedFont>
      <p:font typeface="Roboto Serif" panose="020B0604020202020204" charset="0"/>
      <p:regular r:id="rId63"/>
      <p:bold r:id="rId64"/>
      <p:italic r:id="rId65"/>
      <p:boldItalic r:id="rId66"/>
    </p:embeddedFont>
    <p:embeddedFont>
      <p:font typeface="Space Grotesk" panose="020B0604020202020204" charset="0"/>
      <p:regular r:id="rId67"/>
      <p:bold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547"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5" Type="http://schemas.openxmlformats.org/officeDocument/2006/relationships/slide" Target="slides/slide3.xml"/><Relationship Id="rId61" Type="http://schemas.openxmlformats.org/officeDocument/2006/relationships/font" Target="fonts/font1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8.fntdata"/><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7.fntdata"/><Relationship Id="rId55"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SLIDES_API176049375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SLIDES_API176049375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ea4c815940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ea4c815940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ea4c815940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ea4c815940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ea4c815940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ea4c815940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ea4c815940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ea4c815940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ea4c815940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ea4c815940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ea4c815940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ea4c815940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ea4c815940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ea4c815940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ea4c815940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ea4c815940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ea4c815940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ea4c815940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ea4c81594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ea4c81594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SLIDES_API176049375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SLIDES_API176049375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ea4c815940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ea4c815940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41f9f162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41f9f162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80208a148f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80208a148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7541f9f162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7541f9f16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ba892fbc73_0_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ba892fbc73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80208a148f_3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80208a148f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e81a8ee21d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2e81a8ee21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74a82716dd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274a82716d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bac467597a_0_10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bac467597a_0_1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ea4c815940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ea4c81594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74a82716dd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274a82716d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80208a148f_3_15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80208a148f_3_15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ba892fbc73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ba892fbc73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80208a148f_3_155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80208a148f_3_15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bad537b16e_0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bad537b16e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ba892fbc73_0_3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ba892fbc73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80208a148f_3_157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80208a148f_3_15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778ed86e25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778ed86e25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ea4c81594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ea4c81594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ea4c815940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ea4c81594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ea4c815940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ea4c815940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ea4c815940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ea4c815940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ea4c815940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ea4c815940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ea4c81594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ea4c81594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A_Introduction_Slide_1">
  <p:cSld name="TITLE_2">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732150" y="1432763"/>
            <a:ext cx="7679700" cy="726900"/>
          </a:xfrm>
          <a:prstGeom prst="rect">
            <a:avLst/>
          </a:prstGeom>
        </p:spPr>
        <p:txBody>
          <a:bodyPr spcFirstLastPara="1" wrap="square" lIns="91425" tIns="91425" rIns="91425" bIns="91425" anchor="ctr" anchorCtr="0">
            <a:spAutoFit/>
          </a:bodyPr>
          <a:lstStyle>
            <a:lvl1pPr lvl="0" algn="ctr">
              <a:spcBef>
                <a:spcPts val="0"/>
              </a:spcBef>
              <a:spcAft>
                <a:spcPts val="0"/>
              </a:spcAft>
              <a:buSzPts val="26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56" name="Google Shape;5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14"/>
          <p:cNvSpPr txBox="1">
            <a:spLocks noGrp="1"/>
          </p:cNvSpPr>
          <p:nvPr>
            <p:ph type="body" idx="1"/>
          </p:nvPr>
        </p:nvSpPr>
        <p:spPr>
          <a:xfrm>
            <a:off x="732150" y="2229500"/>
            <a:ext cx="7679700" cy="19596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sz="1300"/>
            </a:lvl1pPr>
            <a:lvl2pPr marL="914400" lvl="1" indent="-304800" algn="ctr">
              <a:spcBef>
                <a:spcPts val="0"/>
              </a:spcBef>
              <a:spcAft>
                <a:spcPts val="0"/>
              </a:spcAft>
              <a:buSzPts val="1200"/>
              <a:buChar char="○"/>
              <a:defRPr sz="1200"/>
            </a:lvl2pPr>
            <a:lvl3pPr marL="1371600" lvl="2" indent="-304800" algn="ctr">
              <a:spcBef>
                <a:spcPts val="0"/>
              </a:spcBef>
              <a:spcAft>
                <a:spcPts val="0"/>
              </a:spcAft>
              <a:buSzPts val="1200"/>
              <a:buChar char="■"/>
              <a:defRPr sz="1200"/>
            </a:lvl3pPr>
            <a:lvl4pPr marL="1828800" lvl="3" indent="-304800" algn="ctr">
              <a:spcBef>
                <a:spcPts val="0"/>
              </a:spcBef>
              <a:spcAft>
                <a:spcPts val="0"/>
              </a:spcAft>
              <a:buSzPts val="1200"/>
              <a:buChar char="●"/>
              <a:defRPr sz="1200"/>
            </a:lvl4pPr>
            <a:lvl5pPr marL="2286000" lvl="4" indent="-304800" algn="ctr">
              <a:spcBef>
                <a:spcPts val="0"/>
              </a:spcBef>
              <a:spcAft>
                <a:spcPts val="0"/>
              </a:spcAft>
              <a:buSzPts val="1200"/>
              <a:buChar char="○"/>
              <a:defRPr sz="1200"/>
            </a:lvl5pPr>
            <a:lvl6pPr marL="2743200" lvl="5" indent="-304800" algn="ctr">
              <a:spcBef>
                <a:spcPts val="0"/>
              </a:spcBef>
              <a:spcAft>
                <a:spcPts val="0"/>
              </a:spcAft>
              <a:buSzPts val="1200"/>
              <a:buChar char="■"/>
              <a:defRPr sz="1200"/>
            </a:lvl6pPr>
            <a:lvl7pPr marL="3200400" lvl="6" indent="-304800" algn="ctr">
              <a:spcBef>
                <a:spcPts val="0"/>
              </a:spcBef>
              <a:spcAft>
                <a:spcPts val="0"/>
              </a:spcAft>
              <a:buSzPts val="1200"/>
              <a:buChar char="●"/>
              <a:defRPr sz="1200"/>
            </a:lvl7pPr>
            <a:lvl8pPr marL="3657600" lvl="7" indent="-304800" algn="ctr">
              <a:spcBef>
                <a:spcPts val="0"/>
              </a:spcBef>
              <a:spcAft>
                <a:spcPts val="0"/>
              </a:spcAft>
              <a:buSzPts val="1200"/>
              <a:buChar char="○"/>
              <a:defRPr sz="1200"/>
            </a:lvl8pPr>
            <a:lvl9pPr marL="4114800" lvl="8" indent="-304800" algn="ctr">
              <a:spcBef>
                <a:spcPts val="0"/>
              </a:spcBef>
              <a:spcAft>
                <a:spcPts val="0"/>
              </a:spcAft>
              <a:buSzPts val="1200"/>
              <a:buChar char="■"/>
              <a:defRPr sz="1200"/>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1">
  <p:cSld name="TITLE_AND_BODY_1_2">
    <p:spTree>
      <p:nvGrpSpPr>
        <p:cNvPr id="1" name="Shape 270"/>
        <p:cNvGrpSpPr/>
        <p:nvPr/>
      </p:nvGrpSpPr>
      <p:grpSpPr>
        <a:xfrm>
          <a:off x="0" y="0"/>
          <a:ext cx="0" cy="0"/>
          <a:chOff x="0" y="0"/>
          <a:chExt cx="0" cy="0"/>
        </a:xfrm>
      </p:grpSpPr>
      <p:sp>
        <p:nvSpPr>
          <p:cNvPr id="271" name="Google Shape;271;p31"/>
          <p:cNvSpPr/>
          <p:nvPr/>
        </p:nvSpPr>
        <p:spPr>
          <a:xfrm>
            <a:off x="8328225" y="-35400"/>
            <a:ext cx="815700" cy="5178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txBox="1">
            <a:spLocks noGrp="1"/>
          </p:cNvSpPr>
          <p:nvPr>
            <p:ph type="title"/>
          </p:nvPr>
        </p:nvSpPr>
        <p:spPr>
          <a:xfrm>
            <a:off x="990475" y="403637"/>
            <a:ext cx="424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3" name="Google Shape;273;p31"/>
          <p:cNvSpPr txBox="1">
            <a:spLocks noGrp="1"/>
          </p:cNvSpPr>
          <p:nvPr>
            <p:ph type="ctrTitle" idx="2"/>
          </p:nvPr>
        </p:nvSpPr>
        <p:spPr>
          <a:xfrm>
            <a:off x="1672938" y="3778919"/>
            <a:ext cx="2415300" cy="4230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1800"/>
              <a:buNone/>
              <a:defRPr sz="1800"/>
            </a:lvl1pPr>
            <a:lvl2pPr lvl="1" algn="ctr" rtl="0">
              <a:lnSpc>
                <a:spcPct val="80000"/>
              </a:lnSpc>
              <a:spcBef>
                <a:spcPts val="0"/>
              </a:spcBef>
              <a:spcAft>
                <a:spcPts val="0"/>
              </a:spcAft>
              <a:buSzPts val="5200"/>
              <a:buNone/>
              <a:defRPr sz="5200"/>
            </a:lvl2pPr>
            <a:lvl3pPr lvl="2" algn="ctr" rtl="0">
              <a:lnSpc>
                <a:spcPct val="80000"/>
              </a:lnSpc>
              <a:spcBef>
                <a:spcPts val="0"/>
              </a:spcBef>
              <a:spcAft>
                <a:spcPts val="0"/>
              </a:spcAft>
              <a:buSzPts val="5200"/>
              <a:buNone/>
              <a:defRPr sz="5200"/>
            </a:lvl3pPr>
            <a:lvl4pPr lvl="3" algn="ctr" rtl="0">
              <a:lnSpc>
                <a:spcPct val="80000"/>
              </a:lnSpc>
              <a:spcBef>
                <a:spcPts val="0"/>
              </a:spcBef>
              <a:spcAft>
                <a:spcPts val="0"/>
              </a:spcAft>
              <a:buSzPts val="5200"/>
              <a:buNone/>
              <a:defRPr sz="5200"/>
            </a:lvl4pPr>
            <a:lvl5pPr lvl="4" algn="ctr" rtl="0">
              <a:lnSpc>
                <a:spcPct val="80000"/>
              </a:lnSpc>
              <a:spcBef>
                <a:spcPts val="0"/>
              </a:spcBef>
              <a:spcAft>
                <a:spcPts val="0"/>
              </a:spcAft>
              <a:buSzPts val="5200"/>
              <a:buNone/>
              <a:defRPr sz="5200"/>
            </a:lvl5pPr>
            <a:lvl6pPr lvl="5" algn="ctr" rtl="0">
              <a:lnSpc>
                <a:spcPct val="80000"/>
              </a:lnSpc>
              <a:spcBef>
                <a:spcPts val="0"/>
              </a:spcBef>
              <a:spcAft>
                <a:spcPts val="0"/>
              </a:spcAft>
              <a:buSzPts val="5200"/>
              <a:buNone/>
              <a:defRPr sz="5200"/>
            </a:lvl6pPr>
            <a:lvl7pPr lvl="6" algn="ctr" rtl="0">
              <a:lnSpc>
                <a:spcPct val="80000"/>
              </a:lnSpc>
              <a:spcBef>
                <a:spcPts val="0"/>
              </a:spcBef>
              <a:spcAft>
                <a:spcPts val="0"/>
              </a:spcAft>
              <a:buSzPts val="5200"/>
              <a:buNone/>
              <a:defRPr sz="5200"/>
            </a:lvl7pPr>
            <a:lvl8pPr lvl="7" algn="ctr" rtl="0">
              <a:lnSpc>
                <a:spcPct val="80000"/>
              </a:lnSpc>
              <a:spcBef>
                <a:spcPts val="0"/>
              </a:spcBef>
              <a:spcAft>
                <a:spcPts val="0"/>
              </a:spcAft>
              <a:buSzPts val="5200"/>
              <a:buNone/>
              <a:defRPr sz="5200"/>
            </a:lvl8pPr>
            <a:lvl9pPr lvl="8" algn="ctr" rtl="0">
              <a:lnSpc>
                <a:spcPct val="80000"/>
              </a:lnSpc>
              <a:spcBef>
                <a:spcPts val="0"/>
              </a:spcBef>
              <a:spcAft>
                <a:spcPts val="0"/>
              </a:spcAft>
              <a:buSzPts val="5200"/>
              <a:buNone/>
              <a:defRPr sz="5200"/>
            </a:lvl9pPr>
          </a:lstStyle>
          <a:p>
            <a:endParaRPr/>
          </a:p>
        </p:txBody>
      </p:sp>
      <p:sp>
        <p:nvSpPr>
          <p:cNvPr id="274" name="Google Shape;274;p31"/>
          <p:cNvSpPr txBox="1">
            <a:spLocks noGrp="1"/>
          </p:cNvSpPr>
          <p:nvPr>
            <p:ph type="subTitle" idx="1"/>
          </p:nvPr>
        </p:nvSpPr>
        <p:spPr>
          <a:xfrm>
            <a:off x="1672950" y="4079042"/>
            <a:ext cx="2415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 name="Google Shape;275;p31"/>
          <p:cNvSpPr txBox="1">
            <a:spLocks noGrp="1"/>
          </p:cNvSpPr>
          <p:nvPr>
            <p:ph type="ctrTitle" idx="3"/>
          </p:nvPr>
        </p:nvSpPr>
        <p:spPr>
          <a:xfrm>
            <a:off x="1672938" y="1789025"/>
            <a:ext cx="2415300" cy="4230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1800"/>
              <a:buNone/>
              <a:defRPr sz="1800"/>
            </a:lvl1pPr>
            <a:lvl2pPr lvl="1" algn="ctr" rtl="0">
              <a:lnSpc>
                <a:spcPct val="80000"/>
              </a:lnSpc>
              <a:spcBef>
                <a:spcPts val="0"/>
              </a:spcBef>
              <a:spcAft>
                <a:spcPts val="0"/>
              </a:spcAft>
              <a:buSzPts val="5200"/>
              <a:buNone/>
              <a:defRPr sz="5200"/>
            </a:lvl2pPr>
            <a:lvl3pPr lvl="2" algn="ctr" rtl="0">
              <a:lnSpc>
                <a:spcPct val="80000"/>
              </a:lnSpc>
              <a:spcBef>
                <a:spcPts val="0"/>
              </a:spcBef>
              <a:spcAft>
                <a:spcPts val="0"/>
              </a:spcAft>
              <a:buSzPts val="5200"/>
              <a:buNone/>
              <a:defRPr sz="5200"/>
            </a:lvl3pPr>
            <a:lvl4pPr lvl="3" algn="ctr" rtl="0">
              <a:lnSpc>
                <a:spcPct val="80000"/>
              </a:lnSpc>
              <a:spcBef>
                <a:spcPts val="0"/>
              </a:spcBef>
              <a:spcAft>
                <a:spcPts val="0"/>
              </a:spcAft>
              <a:buSzPts val="5200"/>
              <a:buNone/>
              <a:defRPr sz="5200"/>
            </a:lvl4pPr>
            <a:lvl5pPr lvl="4" algn="ctr" rtl="0">
              <a:lnSpc>
                <a:spcPct val="80000"/>
              </a:lnSpc>
              <a:spcBef>
                <a:spcPts val="0"/>
              </a:spcBef>
              <a:spcAft>
                <a:spcPts val="0"/>
              </a:spcAft>
              <a:buSzPts val="5200"/>
              <a:buNone/>
              <a:defRPr sz="5200"/>
            </a:lvl5pPr>
            <a:lvl6pPr lvl="5" algn="ctr" rtl="0">
              <a:lnSpc>
                <a:spcPct val="80000"/>
              </a:lnSpc>
              <a:spcBef>
                <a:spcPts val="0"/>
              </a:spcBef>
              <a:spcAft>
                <a:spcPts val="0"/>
              </a:spcAft>
              <a:buSzPts val="5200"/>
              <a:buNone/>
              <a:defRPr sz="5200"/>
            </a:lvl6pPr>
            <a:lvl7pPr lvl="6" algn="ctr" rtl="0">
              <a:lnSpc>
                <a:spcPct val="80000"/>
              </a:lnSpc>
              <a:spcBef>
                <a:spcPts val="0"/>
              </a:spcBef>
              <a:spcAft>
                <a:spcPts val="0"/>
              </a:spcAft>
              <a:buSzPts val="5200"/>
              <a:buNone/>
              <a:defRPr sz="5200"/>
            </a:lvl7pPr>
            <a:lvl8pPr lvl="7" algn="ctr" rtl="0">
              <a:lnSpc>
                <a:spcPct val="80000"/>
              </a:lnSpc>
              <a:spcBef>
                <a:spcPts val="0"/>
              </a:spcBef>
              <a:spcAft>
                <a:spcPts val="0"/>
              </a:spcAft>
              <a:buSzPts val="5200"/>
              <a:buNone/>
              <a:defRPr sz="5200"/>
            </a:lvl8pPr>
            <a:lvl9pPr lvl="8" algn="ctr" rtl="0">
              <a:lnSpc>
                <a:spcPct val="80000"/>
              </a:lnSpc>
              <a:spcBef>
                <a:spcPts val="0"/>
              </a:spcBef>
              <a:spcAft>
                <a:spcPts val="0"/>
              </a:spcAft>
              <a:buSzPts val="5200"/>
              <a:buNone/>
              <a:defRPr sz="5200"/>
            </a:lvl9pPr>
          </a:lstStyle>
          <a:p>
            <a:endParaRPr/>
          </a:p>
        </p:txBody>
      </p:sp>
      <p:sp>
        <p:nvSpPr>
          <p:cNvPr id="276" name="Google Shape;276;p31"/>
          <p:cNvSpPr txBox="1">
            <a:spLocks noGrp="1"/>
          </p:cNvSpPr>
          <p:nvPr>
            <p:ph type="subTitle" idx="4"/>
          </p:nvPr>
        </p:nvSpPr>
        <p:spPr>
          <a:xfrm>
            <a:off x="1672950" y="2089150"/>
            <a:ext cx="2415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7" name="Google Shape;277;p31"/>
          <p:cNvSpPr txBox="1">
            <a:spLocks noGrp="1"/>
          </p:cNvSpPr>
          <p:nvPr>
            <p:ph type="ctrTitle" idx="5"/>
          </p:nvPr>
        </p:nvSpPr>
        <p:spPr>
          <a:xfrm>
            <a:off x="5055766" y="3778919"/>
            <a:ext cx="2415300" cy="4230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1800"/>
              <a:buNone/>
              <a:defRPr sz="1800"/>
            </a:lvl1pPr>
            <a:lvl2pPr lvl="1" algn="ctr" rtl="0">
              <a:lnSpc>
                <a:spcPct val="80000"/>
              </a:lnSpc>
              <a:spcBef>
                <a:spcPts val="0"/>
              </a:spcBef>
              <a:spcAft>
                <a:spcPts val="0"/>
              </a:spcAft>
              <a:buSzPts val="5200"/>
              <a:buNone/>
              <a:defRPr sz="5200"/>
            </a:lvl2pPr>
            <a:lvl3pPr lvl="2" algn="ctr" rtl="0">
              <a:lnSpc>
                <a:spcPct val="80000"/>
              </a:lnSpc>
              <a:spcBef>
                <a:spcPts val="0"/>
              </a:spcBef>
              <a:spcAft>
                <a:spcPts val="0"/>
              </a:spcAft>
              <a:buSzPts val="5200"/>
              <a:buNone/>
              <a:defRPr sz="5200"/>
            </a:lvl3pPr>
            <a:lvl4pPr lvl="3" algn="ctr" rtl="0">
              <a:lnSpc>
                <a:spcPct val="80000"/>
              </a:lnSpc>
              <a:spcBef>
                <a:spcPts val="0"/>
              </a:spcBef>
              <a:spcAft>
                <a:spcPts val="0"/>
              </a:spcAft>
              <a:buSzPts val="5200"/>
              <a:buNone/>
              <a:defRPr sz="5200"/>
            </a:lvl4pPr>
            <a:lvl5pPr lvl="4" algn="ctr" rtl="0">
              <a:lnSpc>
                <a:spcPct val="80000"/>
              </a:lnSpc>
              <a:spcBef>
                <a:spcPts val="0"/>
              </a:spcBef>
              <a:spcAft>
                <a:spcPts val="0"/>
              </a:spcAft>
              <a:buSzPts val="5200"/>
              <a:buNone/>
              <a:defRPr sz="5200"/>
            </a:lvl5pPr>
            <a:lvl6pPr lvl="5" algn="ctr" rtl="0">
              <a:lnSpc>
                <a:spcPct val="80000"/>
              </a:lnSpc>
              <a:spcBef>
                <a:spcPts val="0"/>
              </a:spcBef>
              <a:spcAft>
                <a:spcPts val="0"/>
              </a:spcAft>
              <a:buSzPts val="5200"/>
              <a:buNone/>
              <a:defRPr sz="5200"/>
            </a:lvl6pPr>
            <a:lvl7pPr lvl="6" algn="ctr" rtl="0">
              <a:lnSpc>
                <a:spcPct val="80000"/>
              </a:lnSpc>
              <a:spcBef>
                <a:spcPts val="0"/>
              </a:spcBef>
              <a:spcAft>
                <a:spcPts val="0"/>
              </a:spcAft>
              <a:buSzPts val="5200"/>
              <a:buNone/>
              <a:defRPr sz="5200"/>
            </a:lvl7pPr>
            <a:lvl8pPr lvl="7" algn="ctr" rtl="0">
              <a:lnSpc>
                <a:spcPct val="80000"/>
              </a:lnSpc>
              <a:spcBef>
                <a:spcPts val="0"/>
              </a:spcBef>
              <a:spcAft>
                <a:spcPts val="0"/>
              </a:spcAft>
              <a:buSzPts val="5200"/>
              <a:buNone/>
              <a:defRPr sz="5200"/>
            </a:lvl8pPr>
            <a:lvl9pPr lvl="8" algn="ctr" rtl="0">
              <a:lnSpc>
                <a:spcPct val="80000"/>
              </a:lnSpc>
              <a:spcBef>
                <a:spcPts val="0"/>
              </a:spcBef>
              <a:spcAft>
                <a:spcPts val="0"/>
              </a:spcAft>
              <a:buSzPts val="5200"/>
              <a:buNone/>
              <a:defRPr sz="5200"/>
            </a:lvl9pPr>
          </a:lstStyle>
          <a:p>
            <a:endParaRPr/>
          </a:p>
        </p:txBody>
      </p:sp>
      <p:sp>
        <p:nvSpPr>
          <p:cNvPr id="278" name="Google Shape;278;p31"/>
          <p:cNvSpPr txBox="1">
            <a:spLocks noGrp="1"/>
          </p:cNvSpPr>
          <p:nvPr>
            <p:ph type="subTitle" idx="6"/>
          </p:nvPr>
        </p:nvSpPr>
        <p:spPr>
          <a:xfrm>
            <a:off x="5055776" y="4079042"/>
            <a:ext cx="2415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9" name="Google Shape;279;p31"/>
          <p:cNvSpPr txBox="1">
            <a:spLocks noGrp="1"/>
          </p:cNvSpPr>
          <p:nvPr>
            <p:ph type="ctrTitle" idx="7"/>
          </p:nvPr>
        </p:nvSpPr>
        <p:spPr>
          <a:xfrm>
            <a:off x="5055766" y="1789025"/>
            <a:ext cx="2415300" cy="4230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1800"/>
              <a:buNone/>
              <a:defRPr sz="1800"/>
            </a:lvl1pPr>
            <a:lvl2pPr lvl="1" algn="ctr" rtl="0">
              <a:lnSpc>
                <a:spcPct val="80000"/>
              </a:lnSpc>
              <a:spcBef>
                <a:spcPts val="0"/>
              </a:spcBef>
              <a:spcAft>
                <a:spcPts val="0"/>
              </a:spcAft>
              <a:buSzPts val="5200"/>
              <a:buNone/>
              <a:defRPr sz="5200"/>
            </a:lvl2pPr>
            <a:lvl3pPr lvl="2" algn="ctr" rtl="0">
              <a:lnSpc>
                <a:spcPct val="80000"/>
              </a:lnSpc>
              <a:spcBef>
                <a:spcPts val="0"/>
              </a:spcBef>
              <a:spcAft>
                <a:spcPts val="0"/>
              </a:spcAft>
              <a:buSzPts val="5200"/>
              <a:buNone/>
              <a:defRPr sz="5200"/>
            </a:lvl3pPr>
            <a:lvl4pPr lvl="3" algn="ctr" rtl="0">
              <a:lnSpc>
                <a:spcPct val="80000"/>
              </a:lnSpc>
              <a:spcBef>
                <a:spcPts val="0"/>
              </a:spcBef>
              <a:spcAft>
                <a:spcPts val="0"/>
              </a:spcAft>
              <a:buSzPts val="5200"/>
              <a:buNone/>
              <a:defRPr sz="5200"/>
            </a:lvl4pPr>
            <a:lvl5pPr lvl="4" algn="ctr" rtl="0">
              <a:lnSpc>
                <a:spcPct val="80000"/>
              </a:lnSpc>
              <a:spcBef>
                <a:spcPts val="0"/>
              </a:spcBef>
              <a:spcAft>
                <a:spcPts val="0"/>
              </a:spcAft>
              <a:buSzPts val="5200"/>
              <a:buNone/>
              <a:defRPr sz="5200"/>
            </a:lvl5pPr>
            <a:lvl6pPr lvl="5" algn="ctr" rtl="0">
              <a:lnSpc>
                <a:spcPct val="80000"/>
              </a:lnSpc>
              <a:spcBef>
                <a:spcPts val="0"/>
              </a:spcBef>
              <a:spcAft>
                <a:spcPts val="0"/>
              </a:spcAft>
              <a:buSzPts val="5200"/>
              <a:buNone/>
              <a:defRPr sz="5200"/>
            </a:lvl6pPr>
            <a:lvl7pPr lvl="6" algn="ctr" rtl="0">
              <a:lnSpc>
                <a:spcPct val="80000"/>
              </a:lnSpc>
              <a:spcBef>
                <a:spcPts val="0"/>
              </a:spcBef>
              <a:spcAft>
                <a:spcPts val="0"/>
              </a:spcAft>
              <a:buSzPts val="5200"/>
              <a:buNone/>
              <a:defRPr sz="5200"/>
            </a:lvl7pPr>
            <a:lvl8pPr lvl="7" algn="ctr" rtl="0">
              <a:lnSpc>
                <a:spcPct val="80000"/>
              </a:lnSpc>
              <a:spcBef>
                <a:spcPts val="0"/>
              </a:spcBef>
              <a:spcAft>
                <a:spcPts val="0"/>
              </a:spcAft>
              <a:buSzPts val="5200"/>
              <a:buNone/>
              <a:defRPr sz="5200"/>
            </a:lvl8pPr>
            <a:lvl9pPr lvl="8" algn="ctr" rtl="0">
              <a:lnSpc>
                <a:spcPct val="80000"/>
              </a:lnSpc>
              <a:spcBef>
                <a:spcPts val="0"/>
              </a:spcBef>
              <a:spcAft>
                <a:spcPts val="0"/>
              </a:spcAft>
              <a:buSzPts val="5200"/>
              <a:buNone/>
              <a:defRPr sz="5200"/>
            </a:lvl9pPr>
          </a:lstStyle>
          <a:p>
            <a:endParaRPr/>
          </a:p>
        </p:txBody>
      </p:sp>
      <p:sp>
        <p:nvSpPr>
          <p:cNvPr id="280" name="Google Shape;280;p31"/>
          <p:cNvSpPr txBox="1">
            <a:spLocks noGrp="1"/>
          </p:cNvSpPr>
          <p:nvPr>
            <p:ph type="subTitle" idx="8"/>
          </p:nvPr>
        </p:nvSpPr>
        <p:spPr>
          <a:xfrm>
            <a:off x="5055776" y="2089150"/>
            <a:ext cx="2415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81" name="Google Shape;281;p31"/>
          <p:cNvGrpSpPr/>
          <p:nvPr/>
        </p:nvGrpSpPr>
        <p:grpSpPr>
          <a:xfrm>
            <a:off x="8493652" y="628633"/>
            <a:ext cx="1585217" cy="715313"/>
            <a:chOff x="8138310" y="3811875"/>
            <a:chExt cx="1584900" cy="715313"/>
          </a:xfrm>
        </p:grpSpPr>
        <p:sp>
          <p:nvSpPr>
            <p:cNvPr id="282" name="Google Shape;282;p31"/>
            <p:cNvSpPr/>
            <p:nvPr/>
          </p:nvSpPr>
          <p:spPr>
            <a:xfrm>
              <a:off x="8138310" y="3811875"/>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8138310" y="4450988"/>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31"/>
          <p:cNvGrpSpPr/>
          <p:nvPr/>
        </p:nvGrpSpPr>
        <p:grpSpPr>
          <a:xfrm>
            <a:off x="-934881" y="3654688"/>
            <a:ext cx="1585217" cy="715313"/>
            <a:chOff x="8138310" y="3811875"/>
            <a:chExt cx="1584900" cy="715313"/>
          </a:xfrm>
        </p:grpSpPr>
        <p:sp>
          <p:nvSpPr>
            <p:cNvPr id="285" name="Google Shape;285;p31"/>
            <p:cNvSpPr/>
            <p:nvPr/>
          </p:nvSpPr>
          <p:spPr>
            <a:xfrm>
              <a:off x="8138310" y="3811875"/>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8138310" y="4450988"/>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4">
  <p:cSld name="TITLE_AND_BODY_1_2_2_1_1">
    <p:spTree>
      <p:nvGrpSpPr>
        <p:cNvPr id="1" name="Shape 314"/>
        <p:cNvGrpSpPr/>
        <p:nvPr/>
      </p:nvGrpSpPr>
      <p:grpSpPr>
        <a:xfrm>
          <a:off x="0" y="0"/>
          <a:ext cx="0" cy="0"/>
          <a:chOff x="0" y="0"/>
          <a:chExt cx="0" cy="0"/>
        </a:xfrm>
      </p:grpSpPr>
      <p:sp>
        <p:nvSpPr>
          <p:cNvPr id="315" name="Google Shape;315;p34"/>
          <p:cNvSpPr txBox="1">
            <a:spLocks noGrp="1"/>
          </p:cNvSpPr>
          <p:nvPr>
            <p:ph type="title"/>
          </p:nvPr>
        </p:nvSpPr>
        <p:spPr>
          <a:xfrm>
            <a:off x="990475" y="403637"/>
            <a:ext cx="424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6" name="Google Shape;316;p34"/>
          <p:cNvSpPr txBox="1">
            <a:spLocks noGrp="1"/>
          </p:cNvSpPr>
          <p:nvPr>
            <p:ph type="ctrTitle" idx="2"/>
          </p:nvPr>
        </p:nvSpPr>
        <p:spPr>
          <a:xfrm>
            <a:off x="4314100" y="2052320"/>
            <a:ext cx="4116600" cy="4230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1800"/>
              <a:buNone/>
              <a:defRPr sz="1800"/>
            </a:lvl1pPr>
            <a:lvl2pPr lvl="1" rtl="0">
              <a:lnSpc>
                <a:spcPct val="80000"/>
              </a:lnSpc>
              <a:spcBef>
                <a:spcPts val="0"/>
              </a:spcBef>
              <a:spcAft>
                <a:spcPts val="0"/>
              </a:spcAft>
              <a:buSzPts val="5200"/>
              <a:buNone/>
              <a:defRPr sz="5200"/>
            </a:lvl2pPr>
            <a:lvl3pPr lvl="2" rtl="0">
              <a:lnSpc>
                <a:spcPct val="80000"/>
              </a:lnSpc>
              <a:spcBef>
                <a:spcPts val="0"/>
              </a:spcBef>
              <a:spcAft>
                <a:spcPts val="0"/>
              </a:spcAft>
              <a:buSzPts val="5200"/>
              <a:buNone/>
              <a:defRPr sz="5200"/>
            </a:lvl3pPr>
            <a:lvl4pPr lvl="3" rtl="0">
              <a:lnSpc>
                <a:spcPct val="80000"/>
              </a:lnSpc>
              <a:spcBef>
                <a:spcPts val="0"/>
              </a:spcBef>
              <a:spcAft>
                <a:spcPts val="0"/>
              </a:spcAft>
              <a:buSzPts val="5200"/>
              <a:buNone/>
              <a:defRPr sz="5200"/>
            </a:lvl4pPr>
            <a:lvl5pPr lvl="4" rtl="0">
              <a:lnSpc>
                <a:spcPct val="80000"/>
              </a:lnSpc>
              <a:spcBef>
                <a:spcPts val="0"/>
              </a:spcBef>
              <a:spcAft>
                <a:spcPts val="0"/>
              </a:spcAft>
              <a:buSzPts val="5200"/>
              <a:buNone/>
              <a:defRPr sz="5200"/>
            </a:lvl5pPr>
            <a:lvl6pPr lvl="5" rtl="0">
              <a:lnSpc>
                <a:spcPct val="80000"/>
              </a:lnSpc>
              <a:spcBef>
                <a:spcPts val="0"/>
              </a:spcBef>
              <a:spcAft>
                <a:spcPts val="0"/>
              </a:spcAft>
              <a:buSzPts val="5200"/>
              <a:buNone/>
              <a:defRPr sz="5200"/>
            </a:lvl6pPr>
            <a:lvl7pPr lvl="6" rtl="0">
              <a:lnSpc>
                <a:spcPct val="80000"/>
              </a:lnSpc>
              <a:spcBef>
                <a:spcPts val="0"/>
              </a:spcBef>
              <a:spcAft>
                <a:spcPts val="0"/>
              </a:spcAft>
              <a:buSzPts val="5200"/>
              <a:buNone/>
              <a:defRPr sz="5200"/>
            </a:lvl7pPr>
            <a:lvl8pPr lvl="7" rtl="0">
              <a:lnSpc>
                <a:spcPct val="80000"/>
              </a:lnSpc>
              <a:spcBef>
                <a:spcPts val="0"/>
              </a:spcBef>
              <a:spcAft>
                <a:spcPts val="0"/>
              </a:spcAft>
              <a:buSzPts val="5200"/>
              <a:buNone/>
              <a:defRPr sz="5200"/>
            </a:lvl8pPr>
            <a:lvl9pPr lvl="8" rtl="0">
              <a:lnSpc>
                <a:spcPct val="80000"/>
              </a:lnSpc>
              <a:spcBef>
                <a:spcPts val="0"/>
              </a:spcBef>
              <a:spcAft>
                <a:spcPts val="0"/>
              </a:spcAft>
              <a:buSzPts val="5200"/>
              <a:buNone/>
              <a:defRPr sz="5200"/>
            </a:lvl9pPr>
          </a:lstStyle>
          <a:p>
            <a:endParaRPr/>
          </a:p>
        </p:txBody>
      </p:sp>
      <p:sp>
        <p:nvSpPr>
          <p:cNvPr id="317" name="Google Shape;317;p34"/>
          <p:cNvSpPr txBox="1">
            <a:spLocks noGrp="1"/>
          </p:cNvSpPr>
          <p:nvPr>
            <p:ph type="subTitle" idx="1"/>
          </p:nvPr>
        </p:nvSpPr>
        <p:spPr>
          <a:xfrm>
            <a:off x="4314141" y="2352449"/>
            <a:ext cx="4116600" cy="42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8" name="Google Shape;318;p34"/>
          <p:cNvSpPr txBox="1">
            <a:spLocks noGrp="1"/>
          </p:cNvSpPr>
          <p:nvPr>
            <p:ph type="ctrTitle" idx="3"/>
          </p:nvPr>
        </p:nvSpPr>
        <p:spPr>
          <a:xfrm>
            <a:off x="4314100" y="1140325"/>
            <a:ext cx="4116600" cy="4230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1800"/>
              <a:buNone/>
              <a:defRPr sz="1800"/>
            </a:lvl1pPr>
            <a:lvl2pPr lvl="1" rtl="0">
              <a:lnSpc>
                <a:spcPct val="80000"/>
              </a:lnSpc>
              <a:spcBef>
                <a:spcPts val="0"/>
              </a:spcBef>
              <a:spcAft>
                <a:spcPts val="0"/>
              </a:spcAft>
              <a:buSzPts val="5200"/>
              <a:buNone/>
              <a:defRPr sz="5200"/>
            </a:lvl2pPr>
            <a:lvl3pPr lvl="2" rtl="0">
              <a:lnSpc>
                <a:spcPct val="80000"/>
              </a:lnSpc>
              <a:spcBef>
                <a:spcPts val="0"/>
              </a:spcBef>
              <a:spcAft>
                <a:spcPts val="0"/>
              </a:spcAft>
              <a:buSzPts val="5200"/>
              <a:buNone/>
              <a:defRPr sz="5200"/>
            </a:lvl3pPr>
            <a:lvl4pPr lvl="3" rtl="0">
              <a:lnSpc>
                <a:spcPct val="80000"/>
              </a:lnSpc>
              <a:spcBef>
                <a:spcPts val="0"/>
              </a:spcBef>
              <a:spcAft>
                <a:spcPts val="0"/>
              </a:spcAft>
              <a:buSzPts val="5200"/>
              <a:buNone/>
              <a:defRPr sz="5200"/>
            </a:lvl4pPr>
            <a:lvl5pPr lvl="4" rtl="0">
              <a:lnSpc>
                <a:spcPct val="80000"/>
              </a:lnSpc>
              <a:spcBef>
                <a:spcPts val="0"/>
              </a:spcBef>
              <a:spcAft>
                <a:spcPts val="0"/>
              </a:spcAft>
              <a:buSzPts val="5200"/>
              <a:buNone/>
              <a:defRPr sz="5200"/>
            </a:lvl5pPr>
            <a:lvl6pPr lvl="5" rtl="0">
              <a:lnSpc>
                <a:spcPct val="80000"/>
              </a:lnSpc>
              <a:spcBef>
                <a:spcPts val="0"/>
              </a:spcBef>
              <a:spcAft>
                <a:spcPts val="0"/>
              </a:spcAft>
              <a:buSzPts val="5200"/>
              <a:buNone/>
              <a:defRPr sz="5200"/>
            </a:lvl6pPr>
            <a:lvl7pPr lvl="6" rtl="0">
              <a:lnSpc>
                <a:spcPct val="80000"/>
              </a:lnSpc>
              <a:spcBef>
                <a:spcPts val="0"/>
              </a:spcBef>
              <a:spcAft>
                <a:spcPts val="0"/>
              </a:spcAft>
              <a:buSzPts val="5200"/>
              <a:buNone/>
              <a:defRPr sz="5200"/>
            </a:lvl7pPr>
            <a:lvl8pPr lvl="7" rtl="0">
              <a:lnSpc>
                <a:spcPct val="80000"/>
              </a:lnSpc>
              <a:spcBef>
                <a:spcPts val="0"/>
              </a:spcBef>
              <a:spcAft>
                <a:spcPts val="0"/>
              </a:spcAft>
              <a:buSzPts val="5200"/>
              <a:buNone/>
              <a:defRPr sz="5200"/>
            </a:lvl8pPr>
            <a:lvl9pPr lvl="8" rtl="0">
              <a:lnSpc>
                <a:spcPct val="80000"/>
              </a:lnSpc>
              <a:spcBef>
                <a:spcPts val="0"/>
              </a:spcBef>
              <a:spcAft>
                <a:spcPts val="0"/>
              </a:spcAft>
              <a:buSzPts val="5200"/>
              <a:buNone/>
              <a:defRPr sz="5200"/>
            </a:lvl9pPr>
          </a:lstStyle>
          <a:p>
            <a:endParaRPr/>
          </a:p>
        </p:txBody>
      </p:sp>
      <p:sp>
        <p:nvSpPr>
          <p:cNvPr id="319" name="Google Shape;319;p34"/>
          <p:cNvSpPr txBox="1">
            <a:spLocks noGrp="1"/>
          </p:cNvSpPr>
          <p:nvPr>
            <p:ph type="subTitle" idx="4"/>
          </p:nvPr>
        </p:nvSpPr>
        <p:spPr>
          <a:xfrm>
            <a:off x="4314141" y="1440450"/>
            <a:ext cx="4116600" cy="42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0" name="Google Shape;320;p34"/>
          <p:cNvSpPr txBox="1">
            <a:spLocks noGrp="1"/>
          </p:cNvSpPr>
          <p:nvPr>
            <p:ph type="ctrTitle" idx="5"/>
          </p:nvPr>
        </p:nvSpPr>
        <p:spPr>
          <a:xfrm>
            <a:off x="4314126" y="3876296"/>
            <a:ext cx="4116600" cy="4230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1800"/>
              <a:buNone/>
              <a:defRPr sz="1800"/>
            </a:lvl1pPr>
            <a:lvl2pPr lvl="1" rtl="0">
              <a:lnSpc>
                <a:spcPct val="80000"/>
              </a:lnSpc>
              <a:spcBef>
                <a:spcPts val="0"/>
              </a:spcBef>
              <a:spcAft>
                <a:spcPts val="0"/>
              </a:spcAft>
              <a:buSzPts val="5200"/>
              <a:buNone/>
              <a:defRPr sz="5200"/>
            </a:lvl2pPr>
            <a:lvl3pPr lvl="2" rtl="0">
              <a:lnSpc>
                <a:spcPct val="80000"/>
              </a:lnSpc>
              <a:spcBef>
                <a:spcPts val="0"/>
              </a:spcBef>
              <a:spcAft>
                <a:spcPts val="0"/>
              </a:spcAft>
              <a:buSzPts val="5200"/>
              <a:buNone/>
              <a:defRPr sz="5200"/>
            </a:lvl3pPr>
            <a:lvl4pPr lvl="3" rtl="0">
              <a:lnSpc>
                <a:spcPct val="80000"/>
              </a:lnSpc>
              <a:spcBef>
                <a:spcPts val="0"/>
              </a:spcBef>
              <a:spcAft>
                <a:spcPts val="0"/>
              </a:spcAft>
              <a:buSzPts val="5200"/>
              <a:buNone/>
              <a:defRPr sz="5200"/>
            </a:lvl4pPr>
            <a:lvl5pPr lvl="4" rtl="0">
              <a:lnSpc>
                <a:spcPct val="80000"/>
              </a:lnSpc>
              <a:spcBef>
                <a:spcPts val="0"/>
              </a:spcBef>
              <a:spcAft>
                <a:spcPts val="0"/>
              </a:spcAft>
              <a:buSzPts val="5200"/>
              <a:buNone/>
              <a:defRPr sz="5200"/>
            </a:lvl5pPr>
            <a:lvl6pPr lvl="5" rtl="0">
              <a:lnSpc>
                <a:spcPct val="80000"/>
              </a:lnSpc>
              <a:spcBef>
                <a:spcPts val="0"/>
              </a:spcBef>
              <a:spcAft>
                <a:spcPts val="0"/>
              </a:spcAft>
              <a:buSzPts val="5200"/>
              <a:buNone/>
              <a:defRPr sz="5200"/>
            </a:lvl6pPr>
            <a:lvl7pPr lvl="6" rtl="0">
              <a:lnSpc>
                <a:spcPct val="80000"/>
              </a:lnSpc>
              <a:spcBef>
                <a:spcPts val="0"/>
              </a:spcBef>
              <a:spcAft>
                <a:spcPts val="0"/>
              </a:spcAft>
              <a:buSzPts val="5200"/>
              <a:buNone/>
              <a:defRPr sz="5200"/>
            </a:lvl7pPr>
            <a:lvl8pPr lvl="7" rtl="0">
              <a:lnSpc>
                <a:spcPct val="80000"/>
              </a:lnSpc>
              <a:spcBef>
                <a:spcPts val="0"/>
              </a:spcBef>
              <a:spcAft>
                <a:spcPts val="0"/>
              </a:spcAft>
              <a:buSzPts val="5200"/>
              <a:buNone/>
              <a:defRPr sz="5200"/>
            </a:lvl8pPr>
            <a:lvl9pPr lvl="8" rtl="0">
              <a:lnSpc>
                <a:spcPct val="80000"/>
              </a:lnSpc>
              <a:spcBef>
                <a:spcPts val="0"/>
              </a:spcBef>
              <a:spcAft>
                <a:spcPts val="0"/>
              </a:spcAft>
              <a:buSzPts val="5200"/>
              <a:buNone/>
              <a:defRPr sz="5200"/>
            </a:lvl9pPr>
          </a:lstStyle>
          <a:p>
            <a:endParaRPr/>
          </a:p>
        </p:txBody>
      </p:sp>
      <p:sp>
        <p:nvSpPr>
          <p:cNvPr id="321" name="Google Shape;321;p34"/>
          <p:cNvSpPr txBox="1">
            <a:spLocks noGrp="1"/>
          </p:cNvSpPr>
          <p:nvPr>
            <p:ph type="subTitle" idx="6"/>
          </p:nvPr>
        </p:nvSpPr>
        <p:spPr>
          <a:xfrm>
            <a:off x="4314163" y="4176425"/>
            <a:ext cx="4116600" cy="42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2" name="Google Shape;322;p34"/>
          <p:cNvSpPr txBox="1">
            <a:spLocks noGrp="1"/>
          </p:cNvSpPr>
          <p:nvPr>
            <p:ph type="ctrTitle" idx="7"/>
          </p:nvPr>
        </p:nvSpPr>
        <p:spPr>
          <a:xfrm>
            <a:off x="4314126" y="2964314"/>
            <a:ext cx="4116600" cy="4230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1800"/>
              <a:buNone/>
              <a:defRPr sz="1800"/>
            </a:lvl1pPr>
            <a:lvl2pPr lvl="1" rtl="0">
              <a:lnSpc>
                <a:spcPct val="80000"/>
              </a:lnSpc>
              <a:spcBef>
                <a:spcPts val="0"/>
              </a:spcBef>
              <a:spcAft>
                <a:spcPts val="0"/>
              </a:spcAft>
              <a:buSzPts val="5200"/>
              <a:buNone/>
              <a:defRPr sz="5200"/>
            </a:lvl2pPr>
            <a:lvl3pPr lvl="2" rtl="0">
              <a:lnSpc>
                <a:spcPct val="80000"/>
              </a:lnSpc>
              <a:spcBef>
                <a:spcPts val="0"/>
              </a:spcBef>
              <a:spcAft>
                <a:spcPts val="0"/>
              </a:spcAft>
              <a:buSzPts val="5200"/>
              <a:buNone/>
              <a:defRPr sz="5200"/>
            </a:lvl3pPr>
            <a:lvl4pPr lvl="3" rtl="0">
              <a:lnSpc>
                <a:spcPct val="80000"/>
              </a:lnSpc>
              <a:spcBef>
                <a:spcPts val="0"/>
              </a:spcBef>
              <a:spcAft>
                <a:spcPts val="0"/>
              </a:spcAft>
              <a:buSzPts val="5200"/>
              <a:buNone/>
              <a:defRPr sz="5200"/>
            </a:lvl4pPr>
            <a:lvl5pPr lvl="4" rtl="0">
              <a:lnSpc>
                <a:spcPct val="80000"/>
              </a:lnSpc>
              <a:spcBef>
                <a:spcPts val="0"/>
              </a:spcBef>
              <a:spcAft>
                <a:spcPts val="0"/>
              </a:spcAft>
              <a:buSzPts val="5200"/>
              <a:buNone/>
              <a:defRPr sz="5200"/>
            </a:lvl5pPr>
            <a:lvl6pPr lvl="5" rtl="0">
              <a:lnSpc>
                <a:spcPct val="80000"/>
              </a:lnSpc>
              <a:spcBef>
                <a:spcPts val="0"/>
              </a:spcBef>
              <a:spcAft>
                <a:spcPts val="0"/>
              </a:spcAft>
              <a:buSzPts val="5200"/>
              <a:buNone/>
              <a:defRPr sz="5200"/>
            </a:lvl6pPr>
            <a:lvl7pPr lvl="6" rtl="0">
              <a:lnSpc>
                <a:spcPct val="80000"/>
              </a:lnSpc>
              <a:spcBef>
                <a:spcPts val="0"/>
              </a:spcBef>
              <a:spcAft>
                <a:spcPts val="0"/>
              </a:spcAft>
              <a:buSzPts val="5200"/>
              <a:buNone/>
              <a:defRPr sz="5200"/>
            </a:lvl7pPr>
            <a:lvl8pPr lvl="7" rtl="0">
              <a:lnSpc>
                <a:spcPct val="80000"/>
              </a:lnSpc>
              <a:spcBef>
                <a:spcPts val="0"/>
              </a:spcBef>
              <a:spcAft>
                <a:spcPts val="0"/>
              </a:spcAft>
              <a:buSzPts val="5200"/>
              <a:buNone/>
              <a:defRPr sz="5200"/>
            </a:lvl8pPr>
            <a:lvl9pPr lvl="8" rtl="0">
              <a:lnSpc>
                <a:spcPct val="80000"/>
              </a:lnSpc>
              <a:spcBef>
                <a:spcPts val="0"/>
              </a:spcBef>
              <a:spcAft>
                <a:spcPts val="0"/>
              </a:spcAft>
              <a:buSzPts val="5200"/>
              <a:buNone/>
              <a:defRPr sz="5200"/>
            </a:lvl9pPr>
          </a:lstStyle>
          <a:p>
            <a:endParaRPr/>
          </a:p>
        </p:txBody>
      </p:sp>
      <p:sp>
        <p:nvSpPr>
          <p:cNvPr id="323" name="Google Shape;323;p34"/>
          <p:cNvSpPr txBox="1">
            <a:spLocks noGrp="1"/>
          </p:cNvSpPr>
          <p:nvPr>
            <p:ph type="subTitle" idx="8"/>
          </p:nvPr>
        </p:nvSpPr>
        <p:spPr>
          <a:xfrm>
            <a:off x="4314163" y="3264439"/>
            <a:ext cx="4116600" cy="42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4" name="Google Shape;324;p34"/>
          <p:cNvSpPr/>
          <p:nvPr/>
        </p:nvSpPr>
        <p:spPr>
          <a:xfrm>
            <a:off x="0" y="-35400"/>
            <a:ext cx="815700" cy="5178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2">
  <p:cSld name="TITLE_AND_BODY_1_3">
    <p:spTree>
      <p:nvGrpSpPr>
        <p:cNvPr id="1" name="Shape 400"/>
        <p:cNvGrpSpPr/>
        <p:nvPr/>
      </p:nvGrpSpPr>
      <p:grpSpPr>
        <a:xfrm>
          <a:off x="0" y="0"/>
          <a:ext cx="0" cy="0"/>
          <a:chOff x="0" y="0"/>
          <a:chExt cx="0" cy="0"/>
        </a:xfrm>
      </p:grpSpPr>
      <p:sp>
        <p:nvSpPr>
          <p:cNvPr id="401" name="Google Shape;401;p39"/>
          <p:cNvSpPr txBox="1">
            <a:spLocks noGrp="1"/>
          </p:cNvSpPr>
          <p:nvPr>
            <p:ph type="title"/>
          </p:nvPr>
        </p:nvSpPr>
        <p:spPr>
          <a:xfrm>
            <a:off x="990475" y="403637"/>
            <a:ext cx="424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2" name="Google Shape;402;p39"/>
          <p:cNvSpPr txBox="1">
            <a:spLocks noGrp="1"/>
          </p:cNvSpPr>
          <p:nvPr>
            <p:ph type="subTitle" idx="1"/>
          </p:nvPr>
        </p:nvSpPr>
        <p:spPr>
          <a:xfrm>
            <a:off x="914275" y="2122350"/>
            <a:ext cx="2053800" cy="93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3" name="Google Shape;403;p39"/>
          <p:cNvSpPr txBox="1">
            <a:spLocks noGrp="1"/>
          </p:cNvSpPr>
          <p:nvPr>
            <p:ph type="title" idx="2" hasCustomPrompt="1"/>
          </p:nvPr>
        </p:nvSpPr>
        <p:spPr>
          <a:xfrm>
            <a:off x="1302320" y="3358776"/>
            <a:ext cx="12777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404" name="Google Shape;404;p39"/>
          <p:cNvSpPr txBox="1">
            <a:spLocks noGrp="1"/>
          </p:cNvSpPr>
          <p:nvPr>
            <p:ph type="subTitle" idx="3"/>
          </p:nvPr>
        </p:nvSpPr>
        <p:spPr>
          <a:xfrm>
            <a:off x="3545100" y="1207950"/>
            <a:ext cx="2053800" cy="93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5" name="Google Shape;405;p39"/>
          <p:cNvSpPr txBox="1">
            <a:spLocks noGrp="1"/>
          </p:cNvSpPr>
          <p:nvPr>
            <p:ph type="title" idx="4" hasCustomPrompt="1"/>
          </p:nvPr>
        </p:nvSpPr>
        <p:spPr>
          <a:xfrm>
            <a:off x="3933145" y="2444376"/>
            <a:ext cx="12777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406" name="Google Shape;406;p39"/>
          <p:cNvSpPr txBox="1">
            <a:spLocks noGrp="1"/>
          </p:cNvSpPr>
          <p:nvPr>
            <p:ph type="subTitle" idx="5"/>
          </p:nvPr>
        </p:nvSpPr>
        <p:spPr>
          <a:xfrm>
            <a:off x="6175925" y="1588950"/>
            <a:ext cx="2053800" cy="93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7" name="Google Shape;407;p39"/>
          <p:cNvSpPr txBox="1">
            <a:spLocks noGrp="1"/>
          </p:cNvSpPr>
          <p:nvPr>
            <p:ph type="title" idx="6" hasCustomPrompt="1"/>
          </p:nvPr>
        </p:nvSpPr>
        <p:spPr>
          <a:xfrm>
            <a:off x="6563970" y="2825376"/>
            <a:ext cx="12777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3">
  <p:cSld name="SECTION_HEADER_1_1">
    <p:spTree>
      <p:nvGrpSpPr>
        <p:cNvPr id="1" name="Shape 67"/>
        <p:cNvGrpSpPr/>
        <p:nvPr/>
      </p:nvGrpSpPr>
      <p:grpSpPr>
        <a:xfrm>
          <a:off x="0" y="0"/>
          <a:ext cx="0" cy="0"/>
          <a:chOff x="0" y="0"/>
          <a:chExt cx="0" cy="0"/>
        </a:xfrm>
      </p:grpSpPr>
      <p:sp>
        <p:nvSpPr>
          <p:cNvPr id="68" name="Google Shape;68;p14"/>
          <p:cNvSpPr/>
          <p:nvPr/>
        </p:nvSpPr>
        <p:spPr>
          <a:xfrm flipH="1">
            <a:off x="2429250" y="-11450"/>
            <a:ext cx="4285500" cy="84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p:nvPr/>
        </p:nvSpPr>
        <p:spPr>
          <a:xfrm flipH="1">
            <a:off x="2429250" y="4297125"/>
            <a:ext cx="4285500" cy="84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txBox="1">
            <a:spLocks noGrp="1"/>
          </p:cNvSpPr>
          <p:nvPr>
            <p:ph type="title"/>
          </p:nvPr>
        </p:nvSpPr>
        <p:spPr>
          <a:xfrm>
            <a:off x="2682900" y="2255700"/>
            <a:ext cx="37782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1" name="Google Shape;71;p14"/>
          <p:cNvSpPr txBox="1">
            <a:spLocks noGrp="1"/>
          </p:cNvSpPr>
          <p:nvPr>
            <p:ph type="title" idx="2" hasCustomPrompt="1"/>
          </p:nvPr>
        </p:nvSpPr>
        <p:spPr>
          <a:xfrm>
            <a:off x="3275400" y="1358483"/>
            <a:ext cx="2593200" cy="99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72" name="Google Shape;72;p14"/>
          <p:cNvSpPr txBox="1">
            <a:spLocks noGrp="1"/>
          </p:cNvSpPr>
          <p:nvPr>
            <p:ph type="subTitle" idx="1"/>
          </p:nvPr>
        </p:nvSpPr>
        <p:spPr>
          <a:xfrm>
            <a:off x="3056850" y="2992436"/>
            <a:ext cx="30303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3" name="Google Shape;73;p14"/>
          <p:cNvSpPr/>
          <p:nvPr/>
        </p:nvSpPr>
        <p:spPr>
          <a:xfrm rot="5400000">
            <a:off x="4343100" y="-1191362"/>
            <a:ext cx="55011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rot="5400000">
            <a:off x="-700188" y="6258663"/>
            <a:ext cx="55011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62"/>
        <p:cNvGrpSpPr/>
        <p:nvPr/>
      </p:nvGrpSpPr>
      <p:grpSpPr>
        <a:xfrm>
          <a:off x="0" y="0"/>
          <a:ext cx="0" cy="0"/>
          <a:chOff x="0" y="0"/>
          <a:chExt cx="0" cy="0"/>
        </a:xfrm>
      </p:grpSpPr>
      <p:sp>
        <p:nvSpPr>
          <p:cNvPr id="63" name="Google Shape;63;p13"/>
          <p:cNvSpPr/>
          <p:nvPr/>
        </p:nvSpPr>
        <p:spPr>
          <a:xfrm flipH="1">
            <a:off x="50" y="-11450"/>
            <a:ext cx="5052600" cy="5185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txBox="1">
            <a:spLocks noGrp="1"/>
          </p:cNvSpPr>
          <p:nvPr>
            <p:ph type="title"/>
          </p:nvPr>
        </p:nvSpPr>
        <p:spPr>
          <a:xfrm>
            <a:off x="990475" y="2311375"/>
            <a:ext cx="37020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5" name="Google Shape;65;p13"/>
          <p:cNvSpPr txBox="1">
            <a:spLocks noGrp="1"/>
          </p:cNvSpPr>
          <p:nvPr>
            <p:ph type="title" idx="2" hasCustomPrompt="1"/>
          </p:nvPr>
        </p:nvSpPr>
        <p:spPr>
          <a:xfrm>
            <a:off x="990475" y="1414171"/>
            <a:ext cx="2593200" cy="9921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7200"/>
            </a:lvl1pPr>
            <a:lvl2pPr lvl="1" algn="r" rtl="0">
              <a:spcBef>
                <a:spcPts val="0"/>
              </a:spcBef>
              <a:spcAft>
                <a:spcPts val="0"/>
              </a:spcAft>
              <a:buSzPts val="7200"/>
              <a:buNone/>
              <a:defRPr sz="7200"/>
            </a:lvl2pPr>
            <a:lvl3pPr lvl="2" algn="r" rtl="0">
              <a:spcBef>
                <a:spcPts val="0"/>
              </a:spcBef>
              <a:spcAft>
                <a:spcPts val="0"/>
              </a:spcAft>
              <a:buSzPts val="7200"/>
              <a:buNone/>
              <a:defRPr sz="7200"/>
            </a:lvl3pPr>
            <a:lvl4pPr lvl="3" algn="r" rtl="0">
              <a:spcBef>
                <a:spcPts val="0"/>
              </a:spcBef>
              <a:spcAft>
                <a:spcPts val="0"/>
              </a:spcAft>
              <a:buSzPts val="7200"/>
              <a:buNone/>
              <a:defRPr sz="7200"/>
            </a:lvl4pPr>
            <a:lvl5pPr lvl="4" algn="r" rtl="0">
              <a:spcBef>
                <a:spcPts val="0"/>
              </a:spcBef>
              <a:spcAft>
                <a:spcPts val="0"/>
              </a:spcAft>
              <a:buSzPts val="7200"/>
              <a:buNone/>
              <a:defRPr sz="7200"/>
            </a:lvl5pPr>
            <a:lvl6pPr lvl="5" algn="r" rtl="0">
              <a:spcBef>
                <a:spcPts val="0"/>
              </a:spcBef>
              <a:spcAft>
                <a:spcPts val="0"/>
              </a:spcAft>
              <a:buSzPts val="7200"/>
              <a:buNone/>
              <a:defRPr sz="7200"/>
            </a:lvl6pPr>
            <a:lvl7pPr lvl="6" algn="r" rtl="0">
              <a:spcBef>
                <a:spcPts val="0"/>
              </a:spcBef>
              <a:spcAft>
                <a:spcPts val="0"/>
              </a:spcAft>
              <a:buSzPts val="7200"/>
              <a:buNone/>
              <a:defRPr sz="7200"/>
            </a:lvl7pPr>
            <a:lvl8pPr lvl="7" algn="r" rtl="0">
              <a:spcBef>
                <a:spcPts val="0"/>
              </a:spcBef>
              <a:spcAft>
                <a:spcPts val="0"/>
              </a:spcAft>
              <a:buSzPts val="7200"/>
              <a:buNone/>
              <a:defRPr sz="7200"/>
            </a:lvl8pPr>
            <a:lvl9pPr lvl="8" algn="r" rtl="0">
              <a:spcBef>
                <a:spcPts val="0"/>
              </a:spcBef>
              <a:spcAft>
                <a:spcPts val="0"/>
              </a:spcAft>
              <a:buSzPts val="7200"/>
              <a:buNone/>
              <a:defRPr sz="7200"/>
            </a:lvl9pPr>
          </a:lstStyle>
          <a:p>
            <a:r>
              <a:t>xx%</a:t>
            </a:r>
          </a:p>
        </p:txBody>
      </p:sp>
      <p:sp>
        <p:nvSpPr>
          <p:cNvPr id="66" name="Google Shape;66;p13"/>
          <p:cNvSpPr txBox="1">
            <a:spLocks noGrp="1"/>
          </p:cNvSpPr>
          <p:nvPr>
            <p:ph type="subTitle" idx="1"/>
          </p:nvPr>
        </p:nvSpPr>
        <p:spPr>
          <a:xfrm>
            <a:off x="990475" y="3048124"/>
            <a:ext cx="3702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5">
  <p:cSld name="SECTION_HEADER_1_1_1_1">
    <p:spTree>
      <p:nvGrpSpPr>
        <p:cNvPr id="1" name="Shape 81"/>
        <p:cNvGrpSpPr/>
        <p:nvPr/>
      </p:nvGrpSpPr>
      <p:grpSpPr>
        <a:xfrm>
          <a:off x="0" y="0"/>
          <a:ext cx="0" cy="0"/>
          <a:chOff x="0" y="0"/>
          <a:chExt cx="0" cy="0"/>
        </a:xfrm>
      </p:grpSpPr>
      <p:sp>
        <p:nvSpPr>
          <p:cNvPr id="82" name="Google Shape;82;p16"/>
          <p:cNvSpPr/>
          <p:nvPr/>
        </p:nvSpPr>
        <p:spPr>
          <a:xfrm flipH="1">
            <a:off x="0" y="4009300"/>
            <a:ext cx="9144000" cy="116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txBox="1">
            <a:spLocks noGrp="1"/>
          </p:cNvSpPr>
          <p:nvPr>
            <p:ph type="title"/>
          </p:nvPr>
        </p:nvSpPr>
        <p:spPr>
          <a:xfrm>
            <a:off x="2434375" y="2765225"/>
            <a:ext cx="2316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84" name="Google Shape;84;p16"/>
          <p:cNvSpPr txBox="1">
            <a:spLocks noGrp="1"/>
          </p:cNvSpPr>
          <p:nvPr>
            <p:ph type="title" idx="2" hasCustomPrompt="1"/>
          </p:nvPr>
        </p:nvSpPr>
        <p:spPr>
          <a:xfrm>
            <a:off x="990475" y="2765225"/>
            <a:ext cx="1443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85" name="Google Shape;85;p16"/>
          <p:cNvSpPr txBox="1">
            <a:spLocks noGrp="1"/>
          </p:cNvSpPr>
          <p:nvPr>
            <p:ph type="subTitle" idx="1"/>
          </p:nvPr>
        </p:nvSpPr>
        <p:spPr>
          <a:xfrm>
            <a:off x="4751275" y="2765225"/>
            <a:ext cx="3030300" cy="84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4">
  <p:cSld name="SECTION_HEADER_1_1_1">
    <p:bg>
      <p:bgPr>
        <a:solidFill>
          <a:schemeClr val="dk2"/>
        </a:solidFill>
        <a:effectLst/>
      </p:bgPr>
    </p:bg>
    <p:spTree>
      <p:nvGrpSpPr>
        <p:cNvPr id="1" name="Shape 75"/>
        <p:cNvGrpSpPr/>
        <p:nvPr/>
      </p:nvGrpSpPr>
      <p:grpSpPr>
        <a:xfrm>
          <a:off x="0" y="0"/>
          <a:ext cx="0" cy="0"/>
          <a:chOff x="0" y="0"/>
          <a:chExt cx="0" cy="0"/>
        </a:xfrm>
      </p:grpSpPr>
      <p:sp>
        <p:nvSpPr>
          <p:cNvPr id="76" name="Google Shape;76;p15"/>
          <p:cNvSpPr/>
          <p:nvPr/>
        </p:nvSpPr>
        <p:spPr>
          <a:xfrm flipH="1">
            <a:off x="2029350" y="0"/>
            <a:ext cx="5085300" cy="368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txBox="1">
            <a:spLocks noGrp="1"/>
          </p:cNvSpPr>
          <p:nvPr>
            <p:ph type="title"/>
          </p:nvPr>
        </p:nvSpPr>
        <p:spPr>
          <a:xfrm>
            <a:off x="3841851" y="1807075"/>
            <a:ext cx="30303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78" name="Google Shape;78;p15"/>
          <p:cNvSpPr txBox="1">
            <a:spLocks noGrp="1"/>
          </p:cNvSpPr>
          <p:nvPr>
            <p:ph type="title" idx="2" hasCustomPrompt="1"/>
          </p:nvPr>
        </p:nvSpPr>
        <p:spPr>
          <a:xfrm>
            <a:off x="2271850" y="1719778"/>
            <a:ext cx="1419900" cy="1529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7200"/>
            </a:lvl1pPr>
            <a:lvl2pPr lvl="1" algn="r" rtl="0">
              <a:spcBef>
                <a:spcPts val="0"/>
              </a:spcBef>
              <a:spcAft>
                <a:spcPts val="0"/>
              </a:spcAft>
              <a:buSzPts val="7200"/>
              <a:buNone/>
              <a:defRPr sz="7200"/>
            </a:lvl2pPr>
            <a:lvl3pPr lvl="2" algn="r" rtl="0">
              <a:spcBef>
                <a:spcPts val="0"/>
              </a:spcBef>
              <a:spcAft>
                <a:spcPts val="0"/>
              </a:spcAft>
              <a:buSzPts val="7200"/>
              <a:buNone/>
              <a:defRPr sz="7200"/>
            </a:lvl3pPr>
            <a:lvl4pPr lvl="3" algn="r" rtl="0">
              <a:spcBef>
                <a:spcPts val="0"/>
              </a:spcBef>
              <a:spcAft>
                <a:spcPts val="0"/>
              </a:spcAft>
              <a:buSzPts val="7200"/>
              <a:buNone/>
              <a:defRPr sz="7200"/>
            </a:lvl4pPr>
            <a:lvl5pPr lvl="4" algn="r" rtl="0">
              <a:spcBef>
                <a:spcPts val="0"/>
              </a:spcBef>
              <a:spcAft>
                <a:spcPts val="0"/>
              </a:spcAft>
              <a:buSzPts val="7200"/>
              <a:buNone/>
              <a:defRPr sz="7200"/>
            </a:lvl5pPr>
            <a:lvl6pPr lvl="5" algn="r" rtl="0">
              <a:spcBef>
                <a:spcPts val="0"/>
              </a:spcBef>
              <a:spcAft>
                <a:spcPts val="0"/>
              </a:spcAft>
              <a:buSzPts val="7200"/>
              <a:buNone/>
              <a:defRPr sz="7200"/>
            </a:lvl6pPr>
            <a:lvl7pPr lvl="6" algn="r" rtl="0">
              <a:spcBef>
                <a:spcPts val="0"/>
              </a:spcBef>
              <a:spcAft>
                <a:spcPts val="0"/>
              </a:spcAft>
              <a:buSzPts val="7200"/>
              <a:buNone/>
              <a:defRPr sz="7200"/>
            </a:lvl7pPr>
            <a:lvl8pPr lvl="7" algn="r" rtl="0">
              <a:spcBef>
                <a:spcPts val="0"/>
              </a:spcBef>
              <a:spcAft>
                <a:spcPts val="0"/>
              </a:spcAft>
              <a:buSzPts val="7200"/>
              <a:buNone/>
              <a:defRPr sz="7200"/>
            </a:lvl8pPr>
            <a:lvl9pPr lvl="8" algn="r" rtl="0">
              <a:spcBef>
                <a:spcPts val="0"/>
              </a:spcBef>
              <a:spcAft>
                <a:spcPts val="0"/>
              </a:spcAft>
              <a:buSzPts val="7200"/>
              <a:buNone/>
              <a:defRPr sz="7200"/>
            </a:lvl9pPr>
          </a:lstStyle>
          <a:p>
            <a:r>
              <a:t>xx%</a:t>
            </a:r>
          </a:p>
        </p:txBody>
      </p:sp>
      <p:sp>
        <p:nvSpPr>
          <p:cNvPr id="79" name="Google Shape;79;p15"/>
          <p:cNvSpPr txBox="1">
            <a:spLocks noGrp="1"/>
          </p:cNvSpPr>
          <p:nvPr>
            <p:ph type="subTitle" idx="1"/>
          </p:nvPr>
        </p:nvSpPr>
        <p:spPr>
          <a:xfrm>
            <a:off x="3841838" y="2543824"/>
            <a:ext cx="3030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80" name="Google Shape;80;p15"/>
          <p:cNvSpPr/>
          <p:nvPr/>
        </p:nvSpPr>
        <p:spPr>
          <a:xfrm>
            <a:off x="2020500" y="4456550"/>
            <a:ext cx="5103000" cy="76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able of contents 1">
  <p:cSld name="TITLE_AND_BODY_1">
    <p:spTree>
      <p:nvGrpSpPr>
        <p:cNvPr id="1" name="Shape 91"/>
        <p:cNvGrpSpPr/>
        <p:nvPr/>
      </p:nvGrpSpPr>
      <p:grpSpPr>
        <a:xfrm>
          <a:off x="0" y="0"/>
          <a:ext cx="0" cy="0"/>
          <a:chOff x="0" y="0"/>
          <a:chExt cx="0" cy="0"/>
        </a:xfrm>
      </p:grpSpPr>
      <p:sp>
        <p:nvSpPr>
          <p:cNvPr id="92" name="Google Shape;92;p18"/>
          <p:cNvSpPr/>
          <p:nvPr/>
        </p:nvSpPr>
        <p:spPr>
          <a:xfrm>
            <a:off x="100" y="3347625"/>
            <a:ext cx="9144000" cy="1795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txBox="1">
            <a:spLocks noGrp="1"/>
          </p:cNvSpPr>
          <p:nvPr>
            <p:ph type="title"/>
          </p:nvPr>
        </p:nvSpPr>
        <p:spPr>
          <a:xfrm>
            <a:off x="990475" y="403637"/>
            <a:ext cx="424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4" name="Google Shape;94;p18"/>
          <p:cNvSpPr txBox="1">
            <a:spLocks noGrp="1"/>
          </p:cNvSpPr>
          <p:nvPr>
            <p:ph type="ctrTitle" idx="2"/>
          </p:nvPr>
        </p:nvSpPr>
        <p:spPr>
          <a:xfrm>
            <a:off x="914270" y="1784599"/>
            <a:ext cx="2053800" cy="4230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1800"/>
              <a:buNone/>
              <a:defRPr sz="1800"/>
            </a:lvl1pPr>
            <a:lvl2pPr lvl="1" algn="ctr" rtl="0">
              <a:lnSpc>
                <a:spcPct val="80000"/>
              </a:lnSpc>
              <a:spcBef>
                <a:spcPts val="0"/>
              </a:spcBef>
              <a:spcAft>
                <a:spcPts val="0"/>
              </a:spcAft>
              <a:buSzPts val="5200"/>
              <a:buNone/>
              <a:defRPr sz="5200"/>
            </a:lvl2pPr>
            <a:lvl3pPr lvl="2" algn="ctr" rtl="0">
              <a:lnSpc>
                <a:spcPct val="80000"/>
              </a:lnSpc>
              <a:spcBef>
                <a:spcPts val="0"/>
              </a:spcBef>
              <a:spcAft>
                <a:spcPts val="0"/>
              </a:spcAft>
              <a:buSzPts val="5200"/>
              <a:buNone/>
              <a:defRPr sz="5200"/>
            </a:lvl3pPr>
            <a:lvl4pPr lvl="3" algn="ctr" rtl="0">
              <a:lnSpc>
                <a:spcPct val="80000"/>
              </a:lnSpc>
              <a:spcBef>
                <a:spcPts val="0"/>
              </a:spcBef>
              <a:spcAft>
                <a:spcPts val="0"/>
              </a:spcAft>
              <a:buSzPts val="5200"/>
              <a:buNone/>
              <a:defRPr sz="5200"/>
            </a:lvl4pPr>
            <a:lvl5pPr lvl="4" algn="ctr" rtl="0">
              <a:lnSpc>
                <a:spcPct val="80000"/>
              </a:lnSpc>
              <a:spcBef>
                <a:spcPts val="0"/>
              </a:spcBef>
              <a:spcAft>
                <a:spcPts val="0"/>
              </a:spcAft>
              <a:buSzPts val="5200"/>
              <a:buNone/>
              <a:defRPr sz="5200"/>
            </a:lvl5pPr>
            <a:lvl6pPr lvl="5" algn="ctr" rtl="0">
              <a:lnSpc>
                <a:spcPct val="80000"/>
              </a:lnSpc>
              <a:spcBef>
                <a:spcPts val="0"/>
              </a:spcBef>
              <a:spcAft>
                <a:spcPts val="0"/>
              </a:spcAft>
              <a:buSzPts val="5200"/>
              <a:buNone/>
              <a:defRPr sz="5200"/>
            </a:lvl6pPr>
            <a:lvl7pPr lvl="6" algn="ctr" rtl="0">
              <a:lnSpc>
                <a:spcPct val="80000"/>
              </a:lnSpc>
              <a:spcBef>
                <a:spcPts val="0"/>
              </a:spcBef>
              <a:spcAft>
                <a:spcPts val="0"/>
              </a:spcAft>
              <a:buSzPts val="5200"/>
              <a:buNone/>
              <a:defRPr sz="5200"/>
            </a:lvl7pPr>
            <a:lvl8pPr lvl="7" algn="ctr" rtl="0">
              <a:lnSpc>
                <a:spcPct val="80000"/>
              </a:lnSpc>
              <a:spcBef>
                <a:spcPts val="0"/>
              </a:spcBef>
              <a:spcAft>
                <a:spcPts val="0"/>
              </a:spcAft>
              <a:buSzPts val="5200"/>
              <a:buNone/>
              <a:defRPr sz="5200"/>
            </a:lvl8pPr>
            <a:lvl9pPr lvl="8" algn="ctr" rtl="0">
              <a:lnSpc>
                <a:spcPct val="80000"/>
              </a:lnSpc>
              <a:spcBef>
                <a:spcPts val="0"/>
              </a:spcBef>
              <a:spcAft>
                <a:spcPts val="0"/>
              </a:spcAft>
              <a:buSzPts val="5200"/>
              <a:buNone/>
              <a:defRPr sz="5200"/>
            </a:lvl9pPr>
          </a:lstStyle>
          <a:p>
            <a:endParaRPr/>
          </a:p>
        </p:txBody>
      </p:sp>
      <p:sp>
        <p:nvSpPr>
          <p:cNvPr id="95" name="Google Shape;95;p18"/>
          <p:cNvSpPr txBox="1">
            <a:spLocks noGrp="1"/>
          </p:cNvSpPr>
          <p:nvPr>
            <p:ph type="subTitle" idx="1"/>
          </p:nvPr>
        </p:nvSpPr>
        <p:spPr>
          <a:xfrm>
            <a:off x="914270" y="2124079"/>
            <a:ext cx="2053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 name="Google Shape;96;p18"/>
          <p:cNvSpPr txBox="1">
            <a:spLocks noGrp="1"/>
          </p:cNvSpPr>
          <p:nvPr>
            <p:ph type="title" idx="3" hasCustomPrompt="1"/>
          </p:nvPr>
        </p:nvSpPr>
        <p:spPr>
          <a:xfrm>
            <a:off x="1302320" y="1185922"/>
            <a:ext cx="12777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97" name="Google Shape;97;p18"/>
          <p:cNvSpPr txBox="1">
            <a:spLocks noGrp="1"/>
          </p:cNvSpPr>
          <p:nvPr>
            <p:ph type="ctrTitle" idx="4"/>
          </p:nvPr>
        </p:nvSpPr>
        <p:spPr>
          <a:xfrm>
            <a:off x="3545095" y="1784599"/>
            <a:ext cx="2053800" cy="4230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1800"/>
              <a:buNone/>
              <a:defRPr sz="1800"/>
            </a:lvl1pPr>
            <a:lvl2pPr lvl="1" algn="ctr" rtl="0">
              <a:lnSpc>
                <a:spcPct val="80000"/>
              </a:lnSpc>
              <a:spcBef>
                <a:spcPts val="0"/>
              </a:spcBef>
              <a:spcAft>
                <a:spcPts val="0"/>
              </a:spcAft>
              <a:buSzPts val="5200"/>
              <a:buNone/>
              <a:defRPr sz="5200"/>
            </a:lvl2pPr>
            <a:lvl3pPr lvl="2" algn="ctr" rtl="0">
              <a:lnSpc>
                <a:spcPct val="80000"/>
              </a:lnSpc>
              <a:spcBef>
                <a:spcPts val="0"/>
              </a:spcBef>
              <a:spcAft>
                <a:spcPts val="0"/>
              </a:spcAft>
              <a:buSzPts val="5200"/>
              <a:buNone/>
              <a:defRPr sz="5200"/>
            </a:lvl3pPr>
            <a:lvl4pPr lvl="3" algn="ctr" rtl="0">
              <a:lnSpc>
                <a:spcPct val="80000"/>
              </a:lnSpc>
              <a:spcBef>
                <a:spcPts val="0"/>
              </a:spcBef>
              <a:spcAft>
                <a:spcPts val="0"/>
              </a:spcAft>
              <a:buSzPts val="5200"/>
              <a:buNone/>
              <a:defRPr sz="5200"/>
            </a:lvl4pPr>
            <a:lvl5pPr lvl="4" algn="ctr" rtl="0">
              <a:lnSpc>
                <a:spcPct val="80000"/>
              </a:lnSpc>
              <a:spcBef>
                <a:spcPts val="0"/>
              </a:spcBef>
              <a:spcAft>
                <a:spcPts val="0"/>
              </a:spcAft>
              <a:buSzPts val="5200"/>
              <a:buNone/>
              <a:defRPr sz="5200"/>
            </a:lvl5pPr>
            <a:lvl6pPr lvl="5" algn="ctr" rtl="0">
              <a:lnSpc>
                <a:spcPct val="80000"/>
              </a:lnSpc>
              <a:spcBef>
                <a:spcPts val="0"/>
              </a:spcBef>
              <a:spcAft>
                <a:spcPts val="0"/>
              </a:spcAft>
              <a:buSzPts val="5200"/>
              <a:buNone/>
              <a:defRPr sz="5200"/>
            </a:lvl6pPr>
            <a:lvl7pPr lvl="6" algn="ctr" rtl="0">
              <a:lnSpc>
                <a:spcPct val="80000"/>
              </a:lnSpc>
              <a:spcBef>
                <a:spcPts val="0"/>
              </a:spcBef>
              <a:spcAft>
                <a:spcPts val="0"/>
              </a:spcAft>
              <a:buSzPts val="5200"/>
              <a:buNone/>
              <a:defRPr sz="5200"/>
            </a:lvl7pPr>
            <a:lvl8pPr lvl="7" algn="ctr" rtl="0">
              <a:lnSpc>
                <a:spcPct val="80000"/>
              </a:lnSpc>
              <a:spcBef>
                <a:spcPts val="0"/>
              </a:spcBef>
              <a:spcAft>
                <a:spcPts val="0"/>
              </a:spcAft>
              <a:buSzPts val="5200"/>
              <a:buNone/>
              <a:defRPr sz="5200"/>
            </a:lvl8pPr>
            <a:lvl9pPr lvl="8" algn="ctr" rtl="0">
              <a:lnSpc>
                <a:spcPct val="80000"/>
              </a:lnSpc>
              <a:spcBef>
                <a:spcPts val="0"/>
              </a:spcBef>
              <a:spcAft>
                <a:spcPts val="0"/>
              </a:spcAft>
              <a:buSzPts val="5200"/>
              <a:buNone/>
              <a:defRPr sz="5200"/>
            </a:lvl9pPr>
          </a:lstStyle>
          <a:p>
            <a:endParaRPr/>
          </a:p>
        </p:txBody>
      </p:sp>
      <p:sp>
        <p:nvSpPr>
          <p:cNvPr id="98" name="Google Shape;98;p18"/>
          <p:cNvSpPr txBox="1">
            <a:spLocks noGrp="1"/>
          </p:cNvSpPr>
          <p:nvPr>
            <p:ph type="subTitle" idx="5"/>
          </p:nvPr>
        </p:nvSpPr>
        <p:spPr>
          <a:xfrm>
            <a:off x="3545095" y="2124079"/>
            <a:ext cx="2053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18"/>
          <p:cNvSpPr txBox="1">
            <a:spLocks noGrp="1"/>
          </p:cNvSpPr>
          <p:nvPr>
            <p:ph type="title" idx="6" hasCustomPrompt="1"/>
          </p:nvPr>
        </p:nvSpPr>
        <p:spPr>
          <a:xfrm>
            <a:off x="3933145" y="1185922"/>
            <a:ext cx="12777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00" name="Google Shape;100;p18"/>
          <p:cNvSpPr txBox="1">
            <a:spLocks noGrp="1"/>
          </p:cNvSpPr>
          <p:nvPr>
            <p:ph type="ctrTitle" idx="7"/>
          </p:nvPr>
        </p:nvSpPr>
        <p:spPr>
          <a:xfrm>
            <a:off x="6175920" y="1784599"/>
            <a:ext cx="2053800" cy="4230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1800"/>
              <a:buNone/>
              <a:defRPr sz="1800"/>
            </a:lvl1pPr>
            <a:lvl2pPr lvl="1" algn="ctr" rtl="0">
              <a:lnSpc>
                <a:spcPct val="80000"/>
              </a:lnSpc>
              <a:spcBef>
                <a:spcPts val="0"/>
              </a:spcBef>
              <a:spcAft>
                <a:spcPts val="0"/>
              </a:spcAft>
              <a:buSzPts val="5200"/>
              <a:buNone/>
              <a:defRPr sz="5200"/>
            </a:lvl2pPr>
            <a:lvl3pPr lvl="2" algn="ctr" rtl="0">
              <a:lnSpc>
                <a:spcPct val="80000"/>
              </a:lnSpc>
              <a:spcBef>
                <a:spcPts val="0"/>
              </a:spcBef>
              <a:spcAft>
                <a:spcPts val="0"/>
              </a:spcAft>
              <a:buSzPts val="5200"/>
              <a:buNone/>
              <a:defRPr sz="5200"/>
            </a:lvl3pPr>
            <a:lvl4pPr lvl="3" algn="ctr" rtl="0">
              <a:lnSpc>
                <a:spcPct val="80000"/>
              </a:lnSpc>
              <a:spcBef>
                <a:spcPts val="0"/>
              </a:spcBef>
              <a:spcAft>
                <a:spcPts val="0"/>
              </a:spcAft>
              <a:buSzPts val="5200"/>
              <a:buNone/>
              <a:defRPr sz="5200"/>
            </a:lvl4pPr>
            <a:lvl5pPr lvl="4" algn="ctr" rtl="0">
              <a:lnSpc>
                <a:spcPct val="80000"/>
              </a:lnSpc>
              <a:spcBef>
                <a:spcPts val="0"/>
              </a:spcBef>
              <a:spcAft>
                <a:spcPts val="0"/>
              </a:spcAft>
              <a:buSzPts val="5200"/>
              <a:buNone/>
              <a:defRPr sz="5200"/>
            </a:lvl5pPr>
            <a:lvl6pPr lvl="5" algn="ctr" rtl="0">
              <a:lnSpc>
                <a:spcPct val="80000"/>
              </a:lnSpc>
              <a:spcBef>
                <a:spcPts val="0"/>
              </a:spcBef>
              <a:spcAft>
                <a:spcPts val="0"/>
              </a:spcAft>
              <a:buSzPts val="5200"/>
              <a:buNone/>
              <a:defRPr sz="5200"/>
            </a:lvl6pPr>
            <a:lvl7pPr lvl="6" algn="ctr" rtl="0">
              <a:lnSpc>
                <a:spcPct val="80000"/>
              </a:lnSpc>
              <a:spcBef>
                <a:spcPts val="0"/>
              </a:spcBef>
              <a:spcAft>
                <a:spcPts val="0"/>
              </a:spcAft>
              <a:buSzPts val="5200"/>
              <a:buNone/>
              <a:defRPr sz="5200"/>
            </a:lvl7pPr>
            <a:lvl8pPr lvl="7" algn="ctr" rtl="0">
              <a:lnSpc>
                <a:spcPct val="80000"/>
              </a:lnSpc>
              <a:spcBef>
                <a:spcPts val="0"/>
              </a:spcBef>
              <a:spcAft>
                <a:spcPts val="0"/>
              </a:spcAft>
              <a:buSzPts val="5200"/>
              <a:buNone/>
              <a:defRPr sz="5200"/>
            </a:lvl8pPr>
            <a:lvl9pPr lvl="8" algn="ctr" rtl="0">
              <a:lnSpc>
                <a:spcPct val="80000"/>
              </a:lnSpc>
              <a:spcBef>
                <a:spcPts val="0"/>
              </a:spcBef>
              <a:spcAft>
                <a:spcPts val="0"/>
              </a:spcAft>
              <a:buSzPts val="5200"/>
              <a:buNone/>
              <a:defRPr sz="5200"/>
            </a:lvl9pPr>
          </a:lstStyle>
          <a:p>
            <a:endParaRPr/>
          </a:p>
        </p:txBody>
      </p:sp>
      <p:sp>
        <p:nvSpPr>
          <p:cNvPr id="101" name="Google Shape;101;p18"/>
          <p:cNvSpPr txBox="1">
            <a:spLocks noGrp="1"/>
          </p:cNvSpPr>
          <p:nvPr>
            <p:ph type="subTitle" idx="8"/>
          </p:nvPr>
        </p:nvSpPr>
        <p:spPr>
          <a:xfrm>
            <a:off x="6175920" y="2124079"/>
            <a:ext cx="2053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 name="Google Shape;102;p18"/>
          <p:cNvSpPr txBox="1">
            <a:spLocks noGrp="1"/>
          </p:cNvSpPr>
          <p:nvPr>
            <p:ph type="title" idx="9" hasCustomPrompt="1"/>
          </p:nvPr>
        </p:nvSpPr>
        <p:spPr>
          <a:xfrm>
            <a:off x="6563970" y="1185922"/>
            <a:ext cx="12777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03" name="Google Shape;103;p18"/>
          <p:cNvSpPr txBox="1">
            <a:spLocks noGrp="1"/>
          </p:cNvSpPr>
          <p:nvPr>
            <p:ph type="ctrTitle" idx="13"/>
          </p:nvPr>
        </p:nvSpPr>
        <p:spPr>
          <a:xfrm>
            <a:off x="914270" y="3733748"/>
            <a:ext cx="2053800" cy="4230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1800"/>
              <a:buNone/>
              <a:defRPr sz="1800"/>
            </a:lvl1pPr>
            <a:lvl2pPr lvl="1" algn="ctr" rtl="0">
              <a:lnSpc>
                <a:spcPct val="80000"/>
              </a:lnSpc>
              <a:spcBef>
                <a:spcPts val="0"/>
              </a:spcBef>
              <a:spcAft>
                <a:spcPts val="0"/>
              </a:spcAft>
              <a:buSzPts val="5200"/>
              <a:buNone/>
              <a:defRPr sz="5200"/>
            </a:lvl2pPr>
            <a:lvl3pPr lvl="2" algn="ctr" rtl="0">
              <a:lnSpc>
                <a:spcPct val="80000"/>
              </a:lnSpc>
              <a:spcBef>
                <a:spcPts val="0"/>
              </a:spcBef>
              <a:spcAft>
                <a:spcPts val="0"/>
              </a:spcAft>
              <a:buSzPts val="5200"/>
              <a:buNone/>
              <a:defRPr sz="5200"/>
            </a:lvl3pPr>
            <a:lvl4pPr lvl="3" algn="ctr" rtl="0">
              <a:lnSpc>
                <a:spcPct val="80000"/>
              </a:lnSpc>
              <a:spcBef>
                <a:spcPts val="0"/>
              </a:spcBef>
              <a:spcAft>
                <a:spcPts val="0"/>
              </a:spcAft>
              <a:buSzPts val="5200"/>
              <a:buNone/>
              <a:defRPr sz="5200"/>
            </a:lvl4pPr>
            <a:lvl5pPr lvl="4" algn="ctr" rtl="0">
              <a:lnSpc>
                <a:spcPct val="80000"/>
              </a:lnSpc>
              <a:spcBef>
                <a:spcPts val="0"/>
              </a:spcBef>
              <a:spcAft>
                <a:spcPts val="0"/>
              </a:spcAft>
              <a:buSzPts val="5200"/>
              <a:buNone/>
              <a:defRPr sz="5200"/>
            </a:lvl5pPr>
            <a:lvl6pPr lvl="5" algn="ctr" rtl="0">
              <a:lnSpc>
                <a:spcPct val="80000"/>
              </a:lnSpc>
              <a:spcBef>
                <a:spcPts val="0"/>
              </a:spcBef>
              <a:spcAft>
                <a:spcPts val="0"/>
              </a:spcAft>
              <a:buSzPts val="5200"/>
              <a:buNone/>
              <a:defRPr sz="5200"/>
            </a:lvl6pPr>
            <a:lvl7pPr lvl="6" algn="ctr" rtl="0">
              <a:lnSpc>
                <a:spcPct val="80000"/>
              </a:lnSpc>
              <a:spcBef>
                <a:spcPts val="0"/>
              </a:spcBef>
              <a:spcAft>
                <a:spcPts val="0"/>
              </a:spcAft>
              <a:buSzPts val="5200"/>
              <a:buNone/>
              <a:defRPr sz="5200"/>
            </a:lvl7pPr>
            <a:lvl8pPr lvl="7" algn="ctr" rtl="0">
              <a:lnSpc>
                <a:spcPct val="80000"/>
              </a:lnSpc>
              <a:spcBef>
                <a:spcPts val="0"/>
              </a:spcBef>
              <a:spcAft>
                <a:spcPts val="0"/>
              </a:spcAft>
              <a:buSzPts val="5200"/>
              <a:buNone/>
              <a:defRPr sz="5200"/>
            </a:lvl8pPr>
            <a:lvl9pPr lvl="8" algn="ctr" rtl="0">
              <a:lnSpc>
                <a:spcPct val="80000"/>
              </a:lnSpc>
              <a:spcBef>
                <a:spcPts val="0"/>
              </a:spcBef>
              <a:spcAft>
                <a:spcPts val="0"/>
              </a:spcAft>
              <a:buSzPts val="5200"/>
              <a:buNone/>
              <a:defRPr sz="5200"/>
            </a:lvl9pPr>
          </a:lstStyle>
          <a:p>
            <a:endParaRPr/>
          </a:p>
        </p:txBody>
      </p:sp>
      <p:sp>
        <p:nvSpPr>
          <p:cNvPr id="104" name="Google Shape;104;p18"/>
          <p:cNvSpPr txBox="1">
            <a:spLocks noGrp="1"/>
          </p:cNvSpPr>
          <p:nvPr>
            <p:ph type="subTitle" idx="14"/>
          </p:nvPr>
        </p:nvSpPr>
        <p:spPr>
          <a:xfrm>
            <a:off x="914270" y="4073228"/>
            <a:ext cx="2053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8"/>
          <p:cNvSpPr txBox="1">
            <a:spLocks noGrp="1"/>
          </p:cNvSpPr>
          <p:nvPr>
            <p:ph type="title" idx="15" hasCustomPrompt="1"/>
          </p:nvPr>
        </p:nvSpPr>
        <p:spPr>
          <a:xfrm>
            <a:off x="1302320" y="3135071"/>
            <a:ext cx="12777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accen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06" name="Google Shape;106;p18"/>
          <p:cNvSpPr txBox="1">
            <a:spLocks noGrp="1"/>
          </p:cNvSpPr>
          <p:nvPr>
            <p:ph type="ctrTitle" idx="16"/>
          </p:nvPr>
        </p:nvSpPr>
        <p:spPr>
          <a:xfrm>
            <a:off x="3545095" y="3733748"/>
            <a:ext cx="2053800" cy="4230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1800"/>
              <a:buNone/>
              <a:defRPr sz="1800"/>
            </a:lvl1pPr>
            <a:lvl2pPr lvl="1" algn="ctr" rtl="0">
              <a:lnSpc>
                <a:spcPct val="80000"/>
              </a:lnSpc>
              <a:spcBef>
                <a:spcPts val="0"/>
              </a:spcBef>
              <a:spcAft>
                <a:spcPts val="0"/>
              </a:spcAft>
              <a:buSzPts val="5200"/>
              <a:buNone/>
              <a:defRPr sz="5200"/>
            </a:lvl2pPr>
            <a:lvl3pPr lvl="2" algn="ctr" rtl="0">
              <a:lnSpc>
                <a:spcPct val="80000"/>
              </a:lnSpc>
              <a:spcBef>
                <a:spcPts val="0"/>
              </a:spcBef>
              <a:spcAft>
                <a:spcPts val="0"/>
              </a:spcAft>
              <a:buSzPts val="5200"/>
              <a:buNone/>
              <a:defRPr sz="5200"/>
            </a:lvl3pPr>
            <a:lvl4pPr lvl="3" algn="ctr" rtl="0">
              <a:lnSpc>
                <a:spcPct val="80000"/>
              </a:lnSpc>
              <a:spcBef>
                <a:spcPts val="0"/>
              </a:spcBef>
              <a:spcAft>
                <a:spcPts val="0"/>
              </a:spcAft>
              <a:buSzPts val="5200"/>
              <a:buNone/>
              <a:defRPr sz="5200"/>
            </a:lvl4pPr>
            <a:lvl5pPr lvl="4" algn="ctr" rtl="0">
              <a:lnSpc>
                <a:spcPct val="80000"/>
              </a:lnSpc>
              <a:spcBef>
                <a:spcPts val="0"/>
              </a:spcBef>
              <a:spcAft>
                <a:spcPts val="0"/>
              </a:spcAft>
              <a:buSzPts val="5200"/>
              <a:buNone/>
              <a:defRPr sz="5200"/>
            </a:lvl5pPr>
            <a:lvl6pPr lvl="5" algn="ctr" rtl="0">
              <a:lnSpc>
                <a:spcPct val="80000"/>
              </a:lnSpc>
              <a:spcBef>
                <a:spcPts val="0"/>
              </a:spcBef>
              <a:spcAft>
                <a:spcPts val="0"/>
              </a:spcAft>
              <a:buSzPts val="5200"/>
              <a:buNone/>
              <a:defRPr sz="5200"/>
            </a:lvl6pPr>
            <a:lvl7pPr lvl="6" algn="ctr" rtl="0">
              <a:lnSpc>
                <a:spcPct val="80000"/>
              </a:lnSpc>
              <a:spcBef>
                <a:spcPts val="0"/>
              </a:spcBef>
              <a:spcAft>
                <a:spcPts val="0"/>
              </a:spcAft>
              <a:buSzPts val="5200"/>
              <a:buNone/>
              <a:defRPr sz="5200"/>
            </a:lvl7pPr>
            <a:lvl8pPr lvl="7" algn="ctr" rtl="0">
              <a:lnSpc>
                <a:spcPct val="80000"/>
              </a:lnSpc>
              <a:spcBef>
                <a:spcPts val="0"/>
              </a:spcBef>
              <a:spcAft>
                <a:spcPts val="0"/>
              </a:spcAft>
              <a:buSzPts val="5200"/>
              <a:buNone/>
              <a:defRPr sz="5200"/>
            </a:lvl8pPr>
            <a:lvl9pPr lvl="8" algn="ctr" rtl="0">
              <a:lnSpc>
                <a:spcPct val="80000"/>
              </a:lnSpc>
              <a:spcBef>
                <a:spcPts val="0"/>
              </a:spcBef>
              <a:spcAft>
                <a:spcPts val="0"/>
              </a:spcAft>
              <a:buSzPts val="5200"/>
              <a:buNone/>
              <a:defRPr sz="5200"/>
            </a:lvl9pPr>
          </a:lstStyle>
          <a:p>
            <a:endParaRPr/>
          </a:p>
        </p:txBody>
      </p:sp>
      <p:sp>
        <p:nvSpPr>
          <p:cNvPr id="107" name="Google Shape;107;p18"/>
          <p:cNvSpPr txBox="1">
            <a:spLocks noGrp="1"/>
          </p:cNvSpPr>
          <p:nvPr>
            <p:ph type="subTitle" idx="17"/>
          </p:nvPr>
        </p:nvSpPr>
        <p:spPr>
          <a:xfrm>
            <a:off x="3545095" y="4073228"/>
            <a:ext cx="2053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18"/>
          <p:cNvSpPr txBox="1">
            <a:spLocks noGrp="1"/>
          </p:cNvSpPr>
          <p:nvPr>
            <p:ph type="title" idx="18" hasCustomPrompt="1"/>
          </p:nvPr>
        </p:nvSpPr>
        <p:spPr>
          <a:xfrm>
            <a:off x="3933145" y="3135071"/>
            <a:ext cx="12777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accen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09" name="Google Shape;109;p18"/>
          <p:cNvSpPr txBox="1">
            <a:spLocks noGrp="1"/>
          </p:cNvSpPr>
          <p:nvPr>
            <p:ph type="ctrTitle" idx="19"/>
          </p:nvPr>
        </p:nvSpPr>
        <p:spPr>
          <a:xfrm>
            <a:off x="6175920" y="3733748"/>
            <a:ext cx="2053800" cy="4230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1800"/>
              <a:buNone/>
              <a:defRPr sz="1800"/>
            </a:lvl1pPr>
            <a:lvl2pPr lvl="1" algn="ctr" rtl="0">
              <a:lnSpc>
                <a:spcPct val="80000"/>
              </a:lnSpc>
              <a:spcBef>
                <a:spcPts val="0"/>
              </a:spcBef>
              <a:spcAft>
                <a:spcPts val="0"/>
              </a:spcAft>
              <a:buSzPts val="5200"/>
              <a:buNone/>
              <a:defRPr sz="5200"/>
            </a:lvl2pPr>
            <a:lvl3pPr lvl="2" algn="ctr" rtl="0">
              <a:lnSpc>
                <a:spcPct val="80000"/>
              </a:lnSpc>
              <a:spcBef>
                <a:spcPts val="0"/>
              </a:spcBef>
              <a:spcAft>
                <a:spcPts val="0"/>
              </a:spcAft>
              <a:buSzPts val="5200"/>
              <a:buNone/>
              <a:defRPr sz="5200"/>
            </a:lvl3pPr>
            <a:lvl4pPr lvl="3" algn="ctr" rtl="0">
              <a:lnSpc>
                <a:spcPct val="80000"/>
              </a:lnSpc>
              <a:spcBef>
                <a:spcPts val="0"/>
              </a:spcBef>
              <a:spcAft>
                <a:spcPts val="0"/>
              </a:spcAft>
              <a:buSzPts val="5200"/>
              <a:buNone/>
              <a:defRPr sz="5200"/>
            </a:lvl4pPr>
            <a:lvl5pPr lvl="4" algn="ctr" rtl="0">
              <a:lnSpc>
                <a:spcPct val="80000"/>
              </a:lnSpc>
              <a:spcBef>
                <a:spcPts val="0"/>
              </a:spcBef>
              <a:spcAft>
                <a:spcPts val="0"/>
              </a:spcAft>
              <a:buSzPts val="5200"/>
              <a:buNone/>
              <a:defRPr sz="5200"/>
            </a:lvl5pPr>
            <a:lvl6pPr lvl="5" algn="ctr" rtl="0">
              <a:lnSpc>
                <a:spcPct val="80000"/>
              </a:lnSpc>
              <a:spcBef>
                <a:spcPts val="0"/>
              </a:spcBef>
              <a:spcAft>
                <a:spcPts val="0"/>
              </a:spcAft>
              <a:buSzPts val="5200"/>
              <a:buNone/>
              <a:defRPr sz="5200"/>
            </a:lvl6pPr>
            <a:lvl7pPr lvl="6" algn="ctr" rtl="0">
              <a:lnSpc>
                <a:spcPct val="80000"/>
              </a:lnSpc>
              <a:spcBef>
                <a:spcPts val="0"/>
              </a:spcBef>
              <a:spcAft>
                <a:spcPts val="0"/>
              </a:spcAft>
              <a:buSzPts val="5200"/>
              <a:buNone/>
              <a:defRPr sz="5200"/>
            </a:lvl7pPr>
            <a:lvl8pPr lvl="7" algn="ctr" rtl="0">
              <a:lnSpc>
                <a:spcPct val="80000"/>
              </a:lnSpc>
              <a:spcBef>
                <a:spcPts val="0"/>
              </a:spcBef>
              <a:spcAft>
                <a:spcPts val="0"/>
              </a:spcAft>
              <a:buSzPts val="5200"/>
              <a:buNone/>
              <a:defRPr sz="5200"/>
            </a:lvl8pPr>
            <a:lvl9pPr lvl="8" algn="ctr" rtl="0">
              <a:lnSpc>
                <a:spcPct val="80000"/>
              </a:lnSpc>
              <a:spcBef>
                <a:spcPts val="0"/>
              </a:spcBef>
              <a:spcAft>
                <a:spcPts val="0"/>
              </a:spcAft>
              <a:buSzPts val="5200"/>
              <a:buNone/>
              <a:defRPr sz="5200"/>
            </a:lvl9pPr>
          </a:lstStyle>
          <a:p>
            <a:endParaRPr/>
          </a:p>
        </p:txBody>
      </p:sp>
      <p:sp>
        <p:nvSpPr>
          <p:cNvPr id="110" name="Google Shape;110;p18"/>
          <p:cNvSpPr txBox="1">
            <a:spLocks noGrp="1"/>
          </p:cNvSpPr>
          <p:nvPr>
            <p:ph type="subTitle" idx="20"/>
          </p:nvPr>
        </p:nvSpPr>
        <p:spPr>
          <a:xfrm>
            <a:off x="6175920" y="4073228"/>
            <a:ext cx="2053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18"/>
          <p:cNvSpPr txBox="1">
            <a:spLocks noGrp="1"/>
          </p:cNvSpPr>
          <p:nvPr>
            <p:ph type="title" idx="21" hasCustomPrompt="1"/>
          </p:nvPr>
        </p:nvSpPr>
        <p:spPr>
          <a:xfrm>
            <a:off x="6563970" y="3135071"/>
            <a:ext cx="12777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accen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6">
  <p:cSld name="SECTION_HEADER_1_1_1_1_1">
    <p:spTree>
      <p:nvGrpSpPr>
        <p:cNvPr id="1" name="Shape 86"/>
        <p:cNvGrpSpPr/>
        <p:nvPr/>
      </p:nvGrpSpPr>
      <p:grpSpPr>
        <a:xfrm>
          <a:off x="0" y="0"/>
          <a:ext cx="0" cy="0"/>
          <a:chOff x="0" y="0"/>
          <a:chExt cx="0" cy="0"/>
        </a:xfrm>
      </p:grpSpPr>
      <p:sp>
        <p:nvSpPr>
          <p:cNvPr id="87" name="Google Shape;87;p17"/>
          <p:cNvSpPr/>
          <p:nvPr/>
        </p:nvSpPr>
        <p:spPr>
          <a:xfrm flipH="1">
            <a:off x="0" y="0"/>
            <a:ext cx="9144000" cy="116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txBox="1">
            <a:spLocks noGrp="1"/>
          </p:cNvSpPr>
          <p:nvPr>
            <p:ph type="title"/>
          </p:nvPr>
        </p:nvSpPr>
        <p:spPr>
          <a:xfrm>
            <a:off x="2434375" y="1680850"/>
            <a:ext cx="29538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89" name="Google Shape;89;p17"/>
          <p:cNvSpPr txBox="1">
            <a:spLocks noGrp="1"/>
          </p:cNvSpPr>
          <p:nvPr>
            <p:ph type="title" idx="2" hasCustomPrompt="1"/>
          </p:nvPr>
        </p:nvSpPr>
        <p:spPr>
          <a:xfrm>
            <a:off x="990475" y="1680850"/>
            <a:ext cx="1443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90" name="Google Shape;90;p17"/>
          <p:cNvSpPr txBox="1">
            <a:spLocks noGrp="1"/>
          </p:cNvSpPr>
          <p:nvPr>
            <p:ph type="subTitle" idx="1"/>
          </p:nvPr>
        </p:nvSpPr>
        <p:spPr>
          <a:xfrm>
            <a:off x="5595775" y="1680850"/>
            <a:ext cx="2835000" cy="84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solidFill>
                  <a:schemeClr val="dk1"/>
                </a:solidFill>
              </a:defRPr>
            </a:lvl1pPr>
            <a:lvl2pPr lvl="1" rtl="0">
              <a:lnSpc>
                <a:spcPct val="100000"/>
              </a:lnSpc>
              <a:spcBef>
                <a:spcPts val="160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A_Title_Body_2">
  <p:cSld name="TITLE_1_1">
    <p:spTree>
      <p:nvGrpSpPr>
        <p:cNvPr id="1" name="Shape 63"/>
        <p:cNvGrpSpPr/>
        <p:nvPr/>
      </p:nvGrpSpPr>
      <p:grpSpPr>
        <a:xfrm>
          <a:off x="0" y="0"/>
          <a:ext cx="0" cy="0"/>
          <a:chOff x="0" y="0"/>
          <a:chExt cx="0" cy="0"/>
        </a:xfrm>
      </p:grpSpPr>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6"/>
          <p:cNvSpPr>
            <a:spLocks noGrp="1"/>
          </p:cNvSpPr>
          <p:nvPr>
            <p:ph type="pic" idx="2"/>
          </p:nvPr>
        </p:nvSpPr>
        <p:spPr>
          <a:xfrm>
            <a:off x="0" y="100"/>
            <a:ext cx="3432300" cy="5143500"/>
          </a:xfrm>
          <a:prstGeom prst="roundRect">
            <a:avLst>
              <a:gd name="adj" fmla="val 0"/>
            </a:avLst>
          </a:prstGeom>
          <a:noFill/>
          <a:ln>
            <a:noFill/>
          </a:ln>
        </p:spPr>
      </p:sp>
      <p:sp>
        <p:nvSpPr>
          <p:cNvPr id="66" name="Google Shape;66;p16"/>
          <p:cNvSpPr txBox="1">
            <a:spLocks noGrp="1"/>
          </p:cNvSpPr>
          <p:nvPr>
            <p:ph type="subTitle" idx="1"/>
          </p:nvPr>
        </p:nvSpPr>
        <p:spPr>
          <a:xfrm>
            <a:off x="4135200" y="1595175"/>
            <a:ext cx="4176600" cy="1964700"/>
          </a:xfrm>
          <a:prstGeom prst="rect">
            <a:avLst/>
          </a:prstGeom>
        </p:spPr>
        <p:txBody>
          <a:bodyPr spcFirstLastPara="1" wrap="square" lIns="91425" tIns="91425" rIns="91425" bIns="91425" anchor="t" anchorCtr="0">
            <a:normAutofit/>
          </a:bodyPr>
          <a:lstStyle>
            <a:lvl1pPr lvl="0">
              <a:spcBef>
                <a:spcPts val="0"/>
              </a:spcBef>
              <a:spcAft>
                <a:spcPts val="0"/>
              </a:spcAft>
              <a:buSzPts val="1300"/>
              <a:buNone/>
              <a:defRPr sz="13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6"/>
          <p:cNvSpPr txBox="1">
            <a:spLocks noGrp="1"/>
          </p:cNvSpPr>
          <p:nvPr>
            <p:ph type="title"/>
          </p:nvPr>
        </p:nvSpPr>
        <p:spPr>
          <a:xfrm>
            <a:off x="41352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6">
  <p:cSld name="TITLE_AND_BODY_1_4_2_1_1">
    <p:bg>
      <p:bgPr>
        <a:solidFill>
          <a:schemeClr val="accent1"/>
        </a:solidFill>
        <a:effectLst/>
      </p:bgPr>
    </p:bg>
    <p:spTree>
      <p:nvGrpSpPr>
        <p:cNvPr id="1" name="Shape 435"/>
        <p:cNvGrpSpPr/>
        <p:nvPr/>
      </p:nvGrpSpPr>
      <p:grpSpPr>
        <a:xfrm>
          <a:off x="0" y="0"/>
          <a:ext cx="0" cy="0"/>
          <a:chOff x="0" y="0"/>
          <a:chExt cx="0" cy="0"/>
        </a:xfrm>
      </p:grpSpPr>
      <p:sp>
        <p:nvSpPr>
          <p:cNvPr id="436" name="Google Shape;436;p45"/>
          <p:cNvSpPr txBox="1">
            <a:spLocks noGrp="1"/>
          </p:cNvSpPr>
          <p:nvPr>
            <p:ph type="title"/>
          </p:nvPr>
        </p:nvSpPr>
        <p:spPr>
          <a:xfrm>
            <a:off x="990475" y="403637"/>
            <a:ext cx="424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37" name="Google Shape;437;p45"/>
          <p:cNvGrpSpPr/>
          <p:nvPr/>
        </p:nvGrpSpPr>
        <p:grpSpPr>
          <a:xfrm>
            <a:off x="-934881" y="3654688"/>
            <a:ext cx="1585217" cy="715313"/>
            <a:chOff x="8138310" y="3811875"/>
            <a:chExt cx="1584900" cy="715313"/>
          </a:xfrm>
        </p:grpSpPr>
        <p:sp>
          <p:nvSpPr>
            <p:cNvPr id="438" name="Google Shape;438;p45"/>
            <p:cNvSpPr/>
            <p:nvPr/>
          </p:nvSpPr>
          <p:spPr>
            <a:xfrm>
              <a:off x="8138310" y="3811875"/>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5"/>
            <p:cNvSpPr/>
            <p:nvPr/>
          </p:nvSpPr>
          <p:spPr>
            <a:xfrm>
              <a:off x="8138310" y="4450988"/>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5">
  <p:cSld name="TITLE_AND_BODY_1_4_2_1">
    <p:spTree>
      <p:nvGrpSpPr>
        <p:cNvPr id="1" name="Shape 431"/>
        <p:cNvGrpSpPr/>
        <p:nvPr/>
      </p:nvGrpSpPr>
      <p:grpSpPr>
        <a:xfrm>
          <a:off x="0" y="0"/>
          <a:ext cx="0" cy="0"/>
          <a:chOff x="0" y="0"/>
          <a:chExt cx="0" cy="0"/>
        </a:xfrm>
      </p:grpSpPr>
      <p:sp>
        <p:nvSpPr>
          <p:cNvPr id="432" name="Google Shape;432;p44"/>
          <p:cNvSpPr txBox="1">
            <a:spLocks noGrp="1"/>
          </p:cNvSpPr>
          <p:nvPr>
            <p:ph type="title"/>
          </p:nvPr>
        </p:nvSpPr>
        <p:spPr>
          <a:xfrm>
            <a:off x="990475" y="403637"/>
            <a:ext cx="424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3" name="Google Shape;433;p44"/>
          <p:cNvSpPr/>
          <p:nvPr/>
        </p:nvSpPr>
        <p:spPr>
          <a:xfrm>
            <a:off x="7946700" y="1721213"/>
            <a:ext cx="1197300" cy="294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4"/>
          <p:cNvSpPr/>
          <p:nvPr/>
        </p:nvSpPr>
        <p:spPr>
          <a:xfrm>
            <a:off x="0" y="1721225"/>
            <a:ext cx="542700" cy="294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52100"/>
            <a:ext cx="4132500" cy="17025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4700"/>
              <a:buNone/>
              <a:defRPr sz="4700"/>
            </a:lvl1pPr>
            <a:lvl2pPr lvl="1">
              <a:lnSpc>
                <a:spcPct val="80000"/>
              </a:lnSpc>
              <a:spcBef>
                <a:spcPts val="0"/>
              </a:spcBef>
              <a:spcAft>
                <a:spcPts val="0"/>
              </a:spcAft>
              <a:buSzPts val="5200"/>
              <a:buNone/>
              <a:defRPr sz="5200"/>
            </a:lvl2pPr>
            <a:lvl3pPr lvl="2">
              <a:lnSpc>
                <a:spcPct val="80000"/>
              </a:lnSpc>
              <a:spcBef>
                <a:spcPts val="0"/>
              </a:spcBef>
              <a:spcAft>
                <a:spcPts val="0"/>
              </a:spcAft>
              <a:buSzPts val="5200"/>
              <a:buNone/>
              <a:defRPr sz="5200"/>
            </a:lvl3pPr>
            <a:lvl4pPr lvl="3">
              <a:lnSpc>
                <a:spcPct val="80000"/>
              </a:lnSpc>
              <a:spcBef>
                <a:spcPts val="0"/>
              </a:spcBef>
              <a:spcAft>
                <a:spcPts val="0"/>
              </a:spcAft>
              <a:buSzPts val="5200"/>
              <a:buNone/>
              <a:defRPr sz="5200"/>
            </a:lvl4pPr>
            <a:lvl5pPr lvl="4">
              <a:lnSpc>
                <a:spcPct val="80000"/>
              </a:lnSpc>
              <a:spcBef>
                <a:spcPts val="0"/>
              </a:spcBef>
              <a:spcAft>
                <a:spcPts val="0"/>
              </a:spcAft>
              <a:buSzPts val="5200"/>
              <a:buNone/>
              <a:defRPr sz="5200"/>
            </a:lvl5pPr>
            <a:lvl6pPr lvl="5">
              <a:lnSpc>
                <a:spcPct val="80000"/>
              </a:lnSpc>
              <a:spcBef>
                <a:spcPts val="0"/>
              </a:spcBef>
              <a:spcAft>
                <a:spcPts val="0"/>
              </a:spcAft>
              <a:buSzPts val="5200"/>
              <a:buNone/>
              <a:defRPr sz="5200"/>
            </a:lvl6pPr>
            <a:lvl7pPr lvl="6">
              <a:lnSpc>
                <a:spcPct val="80000"/>
              </a:lnSpc>
              <a:spcBef>
                <a:spcPts val="0"/>
              </a:spcBef>
              <a:spcAft>
                <a:spcPts val="0"/>
              </a:spcAft>
              <a:buSzPts val="5200"/>
              <a:buNone/>
              <a:defRPr sz="5200"/>
            </a:lvl7pPr>
            <a:lvl8pPr lvl="7">
              <a:lnSpc>
                <a:spcPct val="80000"/>
              </a:lnSpc>
              <a:spcBef>
                <a:spcPts val="0"/>
              </a:spcBef>
              <a:spcAft>
                <a:spcPts val="0"/>
              </a:spcAft>
              <a:buSzPts val="5200"/>
              <a:buNone/>
              <a:defRPr sz="5200"/>
            </a:lvl8pPr>
            <a:lvl9pPr lvl="8">
              <a:lnSpc>
                <a:spcPct val="8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198800"/>
            <a:ext cx="30105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p:nvPr/>
        </p:nvSpPr>
        <p:spPr>
          <a:xfrm flipH="1">
            <a:off x="4858500" y="-11450"/>
            <a:ext cx="4285500" cy="5185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txBox="1">
            <a:spLocks noGrp="1"/>
          </p:cNvSpPr>
          <p:nvPr>
            <p:ph type="title"/>
          </p:nvPr>
        </p:nvSpPr>
        <p:spPr>
          <a:xfrm>
            <a:off x="5195300" y="2311375"/>
            <a:ext cx="27585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5195300" y="1414171"/>
            <a:ext cx="2593200" cy="9921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7200"/>
            </a:lvl1pPr>
            <a:lvl2pPr lvl="1" algn="r" rtl="0">
              <a:spcBef>
                <a:spcPts val="0"/>
              </a:spcBef>
              <a:spcAft>
                <a:spcPts val="0"/>
              </a:spcAft>
              <a:buSzPts val="7200"/>
              <a:buNone/>
              <a:defRPr sz="7200"/>
            </a:lvl2pPr>
            <a:lvl3pPr lvl="2" algn="r" rtl="0">
              <a:spcBef>
                <a:spcPts val="0"/>
              </a:spcBef>
              <a:spcAft>
                <a:spcPts val="0"/>
              </a:spcAft>
              <a:buSzPts val="7200"/>
              <a:buNone/>
              <a:defRPr sz="7200"/>
            </a:lvl3pPr>
            <a:lvl4pPr lvl="3" algn="r" rtl="0">
              <a:spcBef>
                <a:spcPts val="0"/>
              </a:spcBef>
              <a:spcAft>
                <a:spcPts val="0"/>
              </a:spcAft>
              <a:buSzPts val="7200"/>
              <a:buNone/>
              <a:defRPr sz="7200"/>
            </a:lvl4pPr>
            <a:lvl5pPr lvl="4" algn="r" rtl="0">
              <a:spcBef>
                <a:spcPts val="0"/>
              </a:spcBef>
              <a:spcAft>
                <a:spcPts val="0"/>
              </a:spcAft>
              <a:buSzPts val="7200"/>
              <a:buNone/>
              <a:defRPr sz="7200"/>
            </a:lvl5pPr>
            <a:lvl6pPr lvl="5" algn="r" rtl="0">
              <a:spcBef>
                <a:spcPts val="0"/>
              </a:spcBef>
              <a:spcAft>
                <a:spcPts val="0"/>
              </a:spcAft>
              <a:buSzPts val="7200"/>
              <a:buNone/>
              <a:defRPr sz="7200"/>
            </a:lvl6pPr>
            <a:lvl7pPr lvl="6" algn="r" rtl="0">
              <a:spcBef>
                <a:spcPts val="0"/>
              </a:spcBef>
              <a:spcAft>
                <a:spcPts val="0"/>
              </a:spcAft>
              <a:buSzPts val="7200"/>
              <a:buNone/>
              <a:defRPr sz="7200"/>
            </a:lvl7pPr>
            <a:lvl8pPr lvl="7" algn="r" rtl="0">
              <a:spcBef>
                <a:spcPts val="0"/>
              </a:spcBef>
              <a:spcAft>
                <a:spcPts val="0"/>
              </a:spcAft>
              <a:buSzPts val="7200"/>
              <a:buNone/>
              <a:defRPr sz="7200"/>
            </a:lvl8pPr>
            <a:lvl9pPr lvl="8" algn="r" rtl="0">
              <a:spcBef>
                <a:spcPts val="0"/>
              </a:spcBef>
              <a:spcAft>
                <a:spcPts val="0"/>
              </a:spcAft>
              <a:buSzPts val="7200"/>
              <a:buNone/>
              <a:defRPr sz="7200"/>
            </a:lvl9pPr>
          </a:lstStyle>
          <a:p>
            <a:r>
              <a:t>xx%</a:t>
            </a:r>
          </a:p>
        </p:txBody>
      </p:sp>
      <p:sp>
        <p:nvSpPr>
          <p:cNvPr id="15" name="Google Shape;15;p3"/>
          <p:cNvSpPr txBox="1">
            <a:spLocks noGrp="1"/>
          </p:cNvSpPr>
          <p:nvPr>
            <p:ph type="subTitle" idx="1"/>
          </p:nvPr>
        </p:nvSpPr>
        <p:spPr>
          <a:xfrm>
            <a:off x="5195300" y="3048124"/>
            <a:ext cx="3030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 Credits">
  <p:cSld name="TITLE_1">
    <p:spTree>
      <p:nvGrpSpPr>
        <p:cNvPr id="1" name="Shape 474"/>
        <p:cNvGrpSpPr/>
        <p:nvPr/>
      </p:nvGrpSpPr>
      <p:grpSpPr>
        <a:xfrm>
          <a:off x="0" y="0"/>
          <a:ext cx="0" cy="0"/>
          <a:chOff x="0" y="0"/>
          <a:chExt cx="0" cy="0"/>
        </a:xfrm>
      </p:grpSpPr>
      <p:sp>
        <p:nvSpPr>
          <p:cNvPr id="475" name="Google Shape;475;p49"/>
          <p:cNvSpPr/>
          <p:nvPr/>
        </p:nvSpPr>
        <p:spPr>
          <a:xfrm>
            <a:off x="2358000" y="-27575"/>
            <a:ext cx="6786000" cy="517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9"/>
          <p:cNvSpPr txBox="1">
            <a:spLocks noGrp="1"/>
          </p:cNvSpPr>
          <p:nvPr>
            <p:ph type="ctrTitle"/>
          </p:nvPr>
        </p:nvSpPr>
        <p:spPr>
          <a:xfrm>
            <a:off x="3794875" y="654925"/>
            <a:ext cx="4132500" cy="8334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SzPts val="4700"/>
              <a:buNone/>
              <a:defRPr sz="4700"/>
            </a:lvl1pPr>
            <a:lvl2pPr lvl="1" rtl="0">
              <a:lnSpc>
                <a:spcPct val="80000"/>
              </a:lnSpc>
              <a:spcBef>
                <a:spcPts val="0"/>
              </a:spcBef>
              <a:spcAft>
                <a:spcPts val="0"/>
              </a:spcAft>
              <a:buSzPts val="5200"/>
              <a:buNone/>
              <a:defRPr sz="5200"/>
            </a:lvl2pPr>
            <a:lvl3pPr lvl="2" rtl="0">
              <a:lnSpc>
                <a:spcPct val="80000"/>
              </a:lnSpc>
              <a:spcBef>
                <a:spcPts val="0"/>
              </a:spcBef>
              <a:spcAft>
                <a:spcPts val="0"/>
              </a:spcAft>
              <a:buSzPts val="5200"/>
              <a:buNone/>
              <a:defRPr sz="5200"/>
            </a:lvl3pPr>
            <a:lvl4pPr lvl="3" rtl="0">
              <a:lnSpc>
                <a:spcPct val="80000"/>
              </a:lnSpc>
              <a:spcBef>
                <a:spcPts val="0"/>
              </a:spcBef>
              <a:spcAft>
                <a:spcPts val="0"/>
              </a:spcAft>
              <a:buSzPts val="5200"/>
              <a:buNone/>
              <a:defRPr sz="5200"/>
            </a:lvl4pPr>
            <a:lvl5pPr lvl="4" rtl="0">
              <a:lnSpc>
                <a:spcPct val="80000"/>
              </a:lnSpc>
              <a:spcBef>
                <a:spcPts val="0"/>
              </a:spcBef>
              <a:spcAft>
                <a:spcPts val="0"/>
              </a:spcAft>
              <a:buSzPts val="5200"/>
              <a:buNone/>
              <a:defRPr sz="5200"/>
            </a:lvl5pPr>
            <a:lvl6pPr lvl="5" rtl="0">
              <a:lnSpc>
                <a:spcPct val="80000"/>
              </a:lnSpc>
              <a:spcBef>
                <a:spcPts val="0"/>
              </a:spcBef>
              <a:spcAft>
                <a:spcPts val="0"/>
              </a:spcAft>
              <a:buSzPts val="5200"/>
              <a:buNone/>
              <a:defRPr sz="5200"/>
            </a:lvl6pPr>
            <a:lvl7pPr lvl="6" rtl="0">
              <a:lnSpc>
                <a:spcPct val="80000"/>
              </a:lnSpc>
              <a:spcBef>
                <a:spcPts val="0"/>
              </a:spcBef>
              <a:spcAft>
                <a:spcPts val="0"/>
              </a:spcAft>
              <a:buSzPts val="5200"/>
              <a:buNone/>
              <a:defRPr sz="5200"/>
            </a:lvl7pPr>
            <a:lvl8pPr lvl="7" rtl="0">
              <a:lnSpc>
                <a:spcPct val="80000"/>
              </a:lnSpc>
              <a:spcBef>
                <a:spcPts val="0"/>
              </a:spcBef>
              <a:spcAft>
                <a:spcPts val="0"/>
              </a:spcAft>
              <a:buSzPts val="5200"/>
              <a:buNone/>
              <a:defRPr sz="5200"/>
            </a:lvl8pPr>
            <a:lvl9pPr lvl="8" rtl="0">
              <a:lnSpc>
                <a:spcPct val="80000"/>
              </a:lnSpc>
              <a:spcBef>
                <a:spcPts val="0"/>
              </a:spcBef>
              <a:spcAft>
                <a:spcPts val="0"/>
              </a:spcAft>
              <a:buSzPts val="5200"/>
              <a:buNone/>
              <a:defRPr sz="5200"/>
            </a:lvl9pPr>
          </a:lstStyle>
          <a:p>
            <a:endParaRPr/>
          </a:p>
        </p:txBody>
      </p:sp>
      <p:sp>
        <p:nvSpPr>
          <p:cNvPr id="477" name="Google Shape;477;p49"/>
          <p:cNvSpPr txBox="1">
            <a:spLocks noGrp="1"/>
          </p:cNvSpPr>
          <p:nvPr>
            <p:ph type="subTitle" idx="1"/>
          </p:nvPr>
        </p:nvSpPr>
        <p:spPr>
          <a:xfrm>
            <a:off x="3794875" y="1574425"/>
            <a:ext cx="3997800" cy="124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478" name="Google Shape;478;p49"/>
          <p:cNvSpPr txBox="1"/>
          <p:nvPr/>
        </p:nvSpPr>
        <p:spPr>
          <a:xfrm>
            <a:off x="3794877" y="3168025"/>
            <a:ext cx="3902400" cy="10191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accent2"/>
                </a:solidFill>
                <a:latin typeface="Muli"/>
                <a:ea typeface="Muli"/>
                <a:cs typeface="Muli"/>
                <a:sym typeface="Muli"/>
              </a:rPr>
              <a:t>CREDITS: This presentation template was created by </a:t>
            </a:r>
            <a:r>
              <a:rPr lang="en" sz="1200">
                <a:solidFill>
                  <a:schemeClr val="accent2"/>
                </a:solidFill>
                <a:uFill>
                  <a:noFill/>
                </a:uFill>
                <a:latin typeface="Muli"/>
                <a:ea typeface="Muli"/>
                <a:cs typeface="Muli"/>
                <a:sym typeface="Muli"/>
                <a:hlinkClick r:id="rId2">
                  <a:extLst>
                    <a:ext uri="{A12FA001-AC4F-418D-AE19-62706E023703}">
                      <ahyp:hlinkClr xmlns:ahyp="http://schemas.microsoft.com/office/drawing/2018/hyperlinkcolor" val="tx"/>
                    </a:ext>
                  </a:extLst>
                </a:hlinkClick>
              </a:rPr>
              <a:t>Slidesgo</a:t>
            </a:r>
            <a:r>
              <a:rPr lang="en" sz="1200">
                <a:solidFill>
                  <a:schemeClr val="accent2"/>
                </a:solidFill>
                <a:latin typeface="Muli"/>
                <a:ea typeface="Muli"/>
                <a:cs typeface="Muli"/>
                <a:sym typeface="Muli"/>
              </a:rPr>
              <a:t>, including icons by </a:t>
            </a:r>
            <a:r>
              <a:rPr lang="en" sz="1200">
                <a:solidFill>
                  <a:schemeClr val="accent2"/>
                </a:solidFill>
                <a:uFill>
                  <a:noFill/>
                </a:uFill>
                <a:latin typeface="Muli"/>
                <a:ea typeface="Muli"/>
                <a:cs typeface="Muli"/>
                <a:sym typeface="Muli"/>
                <a:hlinkClick r:id="rId3">
                  <a:extLst>
                    <a:ext uri="{A12FA001-AC4F-418D-AE19-62706E023703}">
                      <ahyp:hlinkClr xmlns:ahyp="http://schemas.microsoft.com/office/drawing/2018/hyperlinkcolor" val="tx"/>
                    </a:ext>
                  </a:extLst>
                </a:hlinkClick>
              </a:rPr>
              <a:t>Flaticon</a:t>
            </a:r>
            <a:r>
              <a:rPr lang="en" sz="1200">
                <a:solidFill>
                  <a:schemeClr val="accent2"/>
                </a:solidFill>
                <a:latin typeface="Muli"/>
                <a:ea typeface="Muli"/>
                <a:cs typeface="Muli"/>
                <a:sym typeface="Muli"/>
              </a:rPr>
              <a:t>, and infographics &amp; images by </a:t>
            </a:r>
            <a:r>
              <a:rPr lang="en" sz="1200">
                <a:solidFill>
                  <a:schemeClr val="accent2"/>
                </a:solidFill>
                <a:uFill>
                  <a:noFill/>
                </a:uFill>
                <a:latin typeface="Muli"/>
                <a:ea typeface="Muli"/>
                <a:cs typeface="Muli"/>
                <a:sym typeface="Muli"/>
                <a:hlinkClick r:id="rId4">
                  <a:extLst>
                    <a:ext uri="{A12FA001-AC4F-418D-AE19-62706E023703}">
                      <ahyp:hlinkClr xmlns:ahyp="http://schemas.microsoft.com/office/drawing/2018/hyperlinkcolor" val="tx"/>
                    </a:ext>
                  </a:extLst>
                </a:hlinkClick>
              </a:rPr>
              <a:t>Freepik</a:t>
            </a:r>
            <a:r>
              <a:rPr lang="en" sz="1200">
                <a:solidFill>
                  <a:schemeClr val="accent2"/>
                </a:solidFill>
                <a:latin typeface="Muli"/>
                <a:ea typeface="Muli"/>
                <a:cs typeface="Muli"/>
                <a:sym typeface="Muli"/>
              </a:rPr>
              <a:t>. </a:t>
            </a:r>
            <a:endParaRPr sz="1200">
              <a:solidFill>
                <a:schemeClr val="accent2"/>
              </a:solidFill>
              <a:latin typeface="Muli"/>
              <a:ea typeface="Muli"/>
              <a:cs typeface="Muli"/>
              <a:sym typeface="Muli"/>
            </a:endParaRPr>
          </a:p>
          <a:p>
            <a:pPr marL="0" lvl="0" indent="0" algn="l" rtl="0">
              <a:spcBef>
                <a:spcPts val="300"/>
              </a:spcBef>
              <a:spcAft>
                <a:spcPts val="0"/>
              </a:spcAft>
              <a:buNone/>
            </a:pPr>
            <a:endParaRPr sz="1200">
              <a:solidFill>
                <a:schemeClr val="accent2"/>
              </a:solidFill>
              <a:latin typeface="Muli"/>
              <a:ea typeface="Muli"/>
              <a:cs typeface="Muli"/>
              <a:sym typeface="Muli"/>
            </a:endParaRPr>
          </a:p>
        </p:txBody>
      </p:sp>
      <p:grpSp>
        <p:nvGrpSpPr>
          <p:cNvPr id="479" name="Google Shape;479;p49"/>
          <p:cNvGrpSpPr/>
          <p:nvPr/>
        </p:nvGrpSpPr>
        <p:grpSpPr>
          <a:xfrm>
            <a:off x="8493652" y="628633"/>
            <a:ext cx="1585217" cy="715313"/>
            <a:chOff x="8138310" y="3811875"/>
            <a:chExt cx="1584900" cy="715313"/>
          </a:xfrm>
        </p:grpSpPr>
        <p:sp>
          <p:nvSpPr>
            <p:cNvPr id="480" name="Google Shape;480;p49"/>
            <p:cNvSpPr/>
            <p:nvPr/>
          </p:nvSpPr>
          <p:spPr>
            <a:xfrm>
              <a:off x="8138310" y="3811875"/>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9"/>
            <p:cNvSpPr/>
            <p:nvPr/>
          </p:nvSpPr>
          <p:spPr>
            <a:xfrm>
              <a:off x="8138310" y="4450988"/>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990475" y="403637"/>
            <a:ext cx="424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6"/>
          <p:cNvSpPr/>
          <p:nvPr/>
        </p:nvSpPr>
        <p:spPr>
          <a:xfrm>
            <a:off x="-35725" y="1188750"/>
            <a:ext cx="9179700" cy="3954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6"/>
          <p:cNvSpPr/>
          <p:nvPr/>
        </p:nvSpPr>
        <p:spPr>
          <a:xfrm>
            <a:off x="-1484750" y="4745950"/>
            <a:ext cx="6600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0;p6"/>
          <p:cNvGrpSpPr/>
          <p:nvPr/>
        </p:nvGrpSpPr>
        <p:grpSpPr>
          <a:xfrm>
            <a:off x="8493652" y="628633"/>
            <a:ext cx="1585217" cy="715313"/>
            <a:chOff x="8138310" y="3811875"/>
            <a:chExt cx="1584900" cy="715313"/>
          </a:xfrm>
        </p:grpSpPr>
        <p:sp>
          <p:nvSpPr>
            <p:cNvPr id="31" name="Google Shape;31;p6"/>
            <p:cNvSpPr/>
            <p:nvPr/>
          </p:nvSpPr>
          <p:spPr>
            <a:xfrm>
              <a:off x="8138310" y="3811875"/>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8138310" y="4450988"/>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p:nvPr/>
        </p:nvSpPr>
        <p:spPr>
          <a:xfrm>
            <a:off x="-7475" y="-14750"/>
            <a:ext cx="8039100" cy="521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7"/>
          <p:cNvGrpSpPr/>
          <p:nvPr/>
        </p:nvGrpSpPr>
        <p:grpSpPr>
          <a:xfrm>
            <a:off x="7246413" y="3811888"/>
            <a:ext cx="1585217" cy="715313"/>
            <a:chOff x="8138310" y="3811875"/>
            <a:chExt cx="1584900" cy="715313"/>
          </a:xfrm>
        </p:grpSpPr>
        <p:sp>
          <p:nvSpPr>
            <p:cNvPr id="36" name="Google Shape;36;p7"/>
            <p:cNvSpPr/>
            <p:nvPr/>
          </p:nvSpPr>
          <p:spPr>
            <a:xfrm>
              <a:off x="8138310" y="3811875"/>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p:nvPr/>
          </p:nvSpPr>
          <p:spPr>
            <a:xfrm>
              <a:off x="8138310" y="4450988"/>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7"/>
          <p:cNvSpPr txBox="1">
            <a:spLocks noGrp="1"/>
          </p:cNvSpPr>
          <p:nvPr>
            <p:ph type="body" idx="1"/>
          </p:nvPr>
        </p:nvSpPr>
        <p:spPr>
          <a:xfrm>
            <a:off x="990475" y="1907450"/>
            <a:ext cx="2116500" cy="19032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4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
        <p:nvSpPr>
          <p:cNvPr id="39" name="Google Shape;39;p7"/>
          <p:cNvSpPr txBox="1">
            <a:spLocks noGrp="1"/>
          </p:cNvSpPr>
          <p:nvPr>
            <p:ph type="title"/>
          </p:nvPr>
        </p:nvSpPr>
        <p:spPr>
          <a:xfrm>
            <a:off x="990475" y="403637"/>
            <a:ext cx="424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566250" y="445025"/>
            <a:ext cx="80115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600"/>
              <a:buFont typeface="Space Grotesk"/>
              <a:buNone/>
              <a:defRPr sz="2600" b="1">
                <a:solidFill>
                  <a:schemeClr val="dk2"/>
                </a:solidFill>
                <a:latin typeface="Space Grotesk"/>
                <a:ea typeface="Space Grotesk"/>
                <a:cs typeface="Space Grotesk"/>
                <a:sym typeface="Space Grotesk"/>
              </a:defRPr>
            </a:lvl1pPr>
            <a:lvl2pPr lvl="1">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2pPr>
            <a:lvl3pPr lvl="2">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3pPr>
            <a:lvl4pPr lvl="3">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4pPr>
            <a:lvl5pPr lvl="4">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5pPr>
            <a:lvl6pPr lvl="5">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6pPr>
            <a:lvl7pPr lvl="6">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7pPr>
            <a:lvl8pPr lvl="7">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8pPr>
            <a:lvl9pPr lvl="8">
              <a:spcBef>
                <a:spcPts val="0"/>
              </a:spcBef>
              <a:spcAft>
                <a:spcPts val="0"/>
              </a:spcAft>
              <a:buClr>
                <a:schemeClr val="dk2"/>
              </a:buClr>
              <a:buSzPts val="2800"/>
              <a:buFont typeface="Hanken Grotesk"/>
              <a:buNone/>
              <a:defRPr sz="2800" b="1">
                <a:solidFill>
                  <a:schemeClr val="dk2"/>
                </a:solidFill>
                <a:latin typeface="Hanken Grotesk"/>
                <a:ea typeface="Hanken Grotesk"/>
                <a:cs typeface="Hanken Grotesk"/>
                <a:sym typeface="Hanken Grotesk"/>
              </a:defRPr>
            </a:lvl9pPr>
          </a:lstStyle>
          <a:p>
            <a:endParaRPr/>
          </a:p>
        </p:txBody>
      </p:sp>
      <p:sp>
        <p:nvSpPr>
          <p:cNvPr id="52" name="Google Shape;52;p13"/>
          <p:cNvSpPr txBox="1">
            <a:spLocks noGrp="1"/>
          </p:cNvSpPr>
          <p:nvPr>
            <p:ph type="body" idx="1"/>
          </p:nvPr>
        </p:nvSpPr>
        <p:spPr>
          <a:xfrm>
            <a:off x="566250" y="1377275"/>
            <a:ext cx="8011500" cy="3191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Inter Medium"/>
              <a:buChar char="●"/>
              <a:defRPr sz="1800">
                <a:solidFill>
                  <a:schemeClr val="dk2"/>
                </a:solidFill>
                <a:latin typeface="Inter Medium"/>
                <a:ea typeface="Inter Medium"/>
                <a:cs typeface="Inter Medium"/>
                <a:sym typeface="Inter Medium"/>
              </a:defRPr>
            </a:lvl1pPr>
            <a:lvl2pPr marL="914400" lvl="1"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2pPr>
            <a:lvl3pPr marL="1371600" lvl="2"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3pPr>
            <a:lvl4pPr marL="1828800" lvl="3"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4pPr>
            <a:lvl5pPr marL="2286000" lvl="4"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5pPr>
            <a:lvl6pPr marL="2743200" lvl="5"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6pPr>
            <a:lvl7pPr marL="3200400" lvl="6"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7pPr>
            <a:lvl8pPr marL="3657600" lvl="7"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8pPr>
            <a:lvl9pPr marL="4114800" lvl="8" indent="-317500">
              <a:lnSpc>
                <a:spcPct val="115000"/>
              </a:lnSpc>
              <a:spcBef>
                <a:spcPts val="0"/>
              </a:spcBef>
              <a:spcAft>
                <a:spcPts val="0"/>
              </a:spcAft>
              <a:buClr>
                <a:schemeClr val="dk2"/>
              </a:buClr>
              <a:buSzPts val="1400"/>
              <a:buFont typeface="Inter Medium"/>
              <a:buChar char="■"/>
              <a:defRPr>
                <a:solidFill>
                  <a:schemeClr val="dk2"/>
                </a:solidFill>
                <a:latin typeface="Inter Medium"/>
                <a:ea typeface="Inter Medium"/>
                <a:cs typeface="Inter Medium"/>
                <a:sym typeface="Inter Medium"/>
              </a:defRPr>
            </a:lvl9pPr>
          </a:lstStyle>
          <a:p>
            <a:endParaRPr/>
          </a:p>
        </p:txBody>
      </p:sp>
      <p:sp>
        <p:nvSpPr>
          <p:cNvPr id="53" name="Google Shape;53;p13"/>
          <p:cNvSpPr txBox="1">
            <a:spLocks noGrp="1"/>
          </p:cNvSpPr>
          <p:nvPr>
            <p:ph type="sldNum" idx="12"/>
          </p:nvPr>
        </p:nvSpPr>
        <p:spPr>
          <a:xfrm>
            <a:off x="80290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57">
          <p15:clr>
            <a:srgbClr val="E46962"/>
          </p15:clr>
        </p15:guide>
        <p15:guide id="2" pos="5403">
          <p15:clr>
            <a:srgbClr val="E46962"/>
          </p15:clr>
        </p15:guide>
        <p15:guide id="3" orient="horz" pos="280">
          <p15:clr>
            <a:srgbClr val="E46962"/>
          </p15:clr>
        </p15:guide>
        <p15:guide id="4" orient="horz" pos="2878">
          <p15:clr>
            <a:srgbClr val="E46962"/>
          </p15:clr>
        </p15:guide>
        <p15:guide id="5" orient="horz" pos="868">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90475" y="358075"/>
            <a:ext cx="7440300" cy="540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Oswald"/>
              <a:buNone/>
              <a:defRPr sz="2800" b="1">
                <a:solidFill>
                  <a:schemeClr val="accent2"/>
                </a:solidFill>
                <a:latin typeface="Oswald"/>
                <a:ea typeface="Oswald"/>
                <a:cs typeface="Oswald"/>
                <a:sym typeface="Oswald"/>
              </a:defRPr>
            </a:lvl1pPr>
            <a:lvl2pPr lvl="1">
              <a:spcBef>
                <a:spcPts val="0"/>
              </a:spcBef>
              <a:spcAft>
                <a:spcPts val="0"/>
              </a:spcAft>
              <a:buClr>
                <a:schemeClr val="accent2"/>
              </a:buClr>
              <a:buSzPts val="2800"/>
              <a:buNone/>
              <a:defRPr sz="2800">
                <a:solidFill>
                  <a:schemeClr val="accent2"/>
                </a:solidFill>
              </a:defRPr>
            </a:lvl2pPr>
            <a:lvl3pPr lvl="2">
              <a:spcBef>
                <a:spcPts val="0"/>
              </a:spcBef>
              <a:spcAft>
                <a:spcPts val="0"/>
              </a:spcAft>
              <a:buClr>
                <a:schemeClr val="accent2"/>
              </a:buClr>
              <a:buSzPts val="2800"/>
              <a:buNone/>
              <a:defRPr sz="2800">
                <a:solidFill>
                  <a:schemeClr val="accent2"/>
                </a:solidFill>
              </a:defRPr>
            </a:lvl3pPr>
            <a:lvl4pPr lvl="3">
              <a:spcBef>
                <a:spcPts val="0"/>
              </a:spcBef>
              <a:spcAft>
                <a:spcPts val="0"/>
              </a:spcAft>
              <a:buClr>
                <a:schemeClr val="accent2"/>
              </a:buClr>
              <a:buSzPts val="2800"/>
              <a:buNone/>
              <a:defRPr sz="2800">
                <a:solidFill>
                  <a:schemeClr val="accent2"/>
                </a:solidFill>
              </a:defRPr>
            </a:lvl4pPr>
            <a:lvl5pPr lvl="4">
              <a:spcBef>
                <a:spcPts val="0"/>
              </a:spcBef>
              <a:spcAft>
                <a:spcPts val="0"/>
              </a:spcAft>
              <a:buClr>
                <a:schemeClr val="accent2"/>
              </a:buClr>
              <a:buSzPts val="2800"/>
              <a:buNone/>
              <a:defRPr sz="2800">
                <a:solidFill>
                  <a:schemeClr val="accent2"/>
                </a:solidFill>
              </a:defRPr>
            </a:lvl5pPr>
            <a:lvl6pPr lvl="5">
              <a:spcBef>
                <a:spcPts val="0"/>
              </a:spcBef>
              <a:spcAft>
                <a:spcPts val="0"/>
              </a:spcAft>
              <a:buClr>
                <a:schemeClr val="accent2"/>
              </a:buClr>
              <a:buSzPts val="2800"/>
              <a:buNone/>
              <a:defRPr sz="2800">
                <a:solidFill>
                  <a:schemeClr val="accent2"/>
                </a:solidFill>
              </a:defRPr>
            </a:lvl6pPr>
            <a:lvl7pPr lvl="6">
              <a:spcBef>
                <a:spcPts val="0"/>
              </a:spcBef>
              <a:spcAft>
                <a:spcPts val="0"/>
              </a:spcAft>
              <a:buClr>
                <a:schemeClr val="accent2"/>
              </a:buClr>
              <a:buSzPts val="2800"/>
              <a:buNone/>
              <a:defRPr sz="2800">
                <a:solidFill>
                  <a:schemeClr val="accent2"/>
                </a:solidFill>
              </a:defRPr>
            </a:lvl7pPr>
            <a:lvl8pPr lvl="7">
              <a:spcBef>
                <a:spcPts val="0"/>
              </a:spcBef>
              <a:spcAft>
                <a:spcPts val="0"/>
              </a:spcAft>
              <a:buClr>
                <a:schemeClr val="accent2"/>
              </a:buClr>
              <a:buSzPts val="2800"/>
              <a:buNone/>
              <a:defRPr sz="2800">
                <a:solidFill>
                  <a:schemeClr val="accent2"/>
                </a:solidFill>
              </a:defRPr>
            </a:lvl8pPr>
            <a:lvl9pPr lvl="8">
              <a:spcBef>
                <a:spcPts val="0"/>
              </a:spcBef>
              <a:spcAft>
                <a:spcPts val="0"/>
              </a:spcAft>
              <a:buClr>
                <a:schemeClr val="accent2"/>
              </a:buClr>
              <a:buSzPts val="2800"/>
              <a:buNone/>
              <a:defRPr sz="2800">
                <a:solidFill>
                  <a:schemeClr val="accent2"/>
                </a:solidFill>
              </a:defRPr>
            </a:lvl9pPr>
          </a:lstStyle>
          <a:p>
            <a:endParaRPr/>
          </a:p>
        </p:txBody>
      </p:sp>
      <p:sp>
        <p:nvSpPr>
          <p:cNvPr id="7" name="Google Shape;7;p1"/>
          <p:cNvSpPr txBox="1">
            <a:spLocks noGrp="1"/>
          </p:cNvSpPr>
          <p:nvPr>
            <p:ph type="body" idx="1"/>
          </p:nvPr>
        </p:nvSpPr>
        <p:spPr>
          <a:xfrm>
            <a:off x="990425" y="1236000"/>
            <a:ext cx="7440300" cy="33633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Muli"/>
              <a:buChar char="●"/>
              <a:defRPr sz="1800">
                <a:solidFill>
                  <a:schemeClr val="accent2"/>
                </a:solidFill>
                <a:latin typeface="Muli"/>
                <a:ea typeface="Muli"/>
                <a:cs typeface="Muli"/>
                <a:sym typeface="Muli"/>
              </a:defRPr>
            </a:lvl1pPr>
            <a:lvl2pPr marL="914400" lvl="1" indent="-317500">
              <a:lnSpc>
                <a:spcPct val="100000"/>
              </a:lnSpc>
              <a:spcBef>
                <a:spcPts val="1600"/>
              </a:spcBef>
              <a:spcAft>
                <a:spcPts val="0"/>
              </a:spcAft>
              <a:buClr>
                <a:schemeClr val="accent2"/>
              </a:buClr>
              <a:buSzPts val="1400"/>
              <a:buFont typeface="Muli"/>
              <a:buChar char="○"/>
              <a:defRPr>
                <a:solidFill>
                  <a:schemeClr val="accent2"/>
                </a:solidFill>
                <a:latin typeface="Muli"/>
                <a:ea typeface="Muli"/>
                <a:cs typeface="Muli"/>
                <a:sym typeface="Muli"/>
              </a:defRPr>
            </a:lvl2pPr>
            <a:lvl3pPr marL="1371600" lvl="2" indent="-317500">
              <a:lnSpc>
                <a:spcPct val="100000"/>
              </a:lnSpc>
              <a:spcBef>
                <a:spcPts val="1600"/>
              </a:spcBef>
              <a:spcAft>
                <a:spcPts val="0"/>
              </a:spcAft>
              <a:buClr>
                <a:schemeClr val="accent2"/>
              </a:buClr>
              <a:buSzPts val="1400"/>
              <a:buFont typeface="Muli"/>
              <a:buChar char="■"/>
              <a:defRPr>
                <a:solidFill>
                  <a:schemeClr val="accent2"/>
                </a:solidFill>
                <a:latin typeface="Muli"/>
                <a:ea typeface="Muli"/>
                <a:cs typeface="Muli"/>
                <a:sym typeface="Muli"/>
              </a:defRPr>
            </a:lvl3pPr>
            <a:lvl4pPr marL="1828800" lvl="3" indent="-317500">
              <a:lnSpc>
                <a:spcPct val="100000"/>
              </a:lnSpc>
              <a:spcBef>
                <a:spcPts val="1600"/>
              </a:spcBef>
              <a:spcAft>
                <a:spcPts val="0"/>
              </a:spcAft>
              <a:buClr>
                <a:schemeClr val="accent2"/>
              </a:buClr>
              <a:buSzPts val="1400"/>
              <a:buFont typeface="Muli"/>
              <a:buChar char="●"/>
              <a:defRPr>
                <a:solidFill>
                  <a:schemeClr val="accent2"/>
                </a:solidFill>
                <a:latin typeface="Muli"/>
                <a:ea typeface="Muli"/>
                <a:cs typeface="Muli"/>
                <a:sym typeface="Muli"/>
              </a:defRPr>
            </a:lvl4pPr>
            <a:lvl5pPr marL="2286000" lvl="4" indent="-317500">
              <a:lnSpc>
                <a:spcPct val="100000"/>
              </a:lnSpc>
              <a:spcBef>
                <a:spcPts val="1600"/>
              </a:spcBef>
              <a:spcAft>
                <a:spcPts val="0"/>
              </a:spcAft>
              <a:buClr>
                <a:schemeClr val="accent2"/>
              </a:buClr>
              <a:buSzPts val="1400"/>
              <a:buFont typeface="Muli"/>
              <a:buChar char="○"/>
              <a:defRPr>
                <a:solidFill>
                  <a:schemeClr val="accent2"/>
                </a:solidFill>
                <a:latin typeface="Muli"/>
                <a:ea typeface="Muli"/>
                <a:cs typeface="Muli"/>
                <a:sym typeface="Muli"/>
              </a:defRPr>
            </a:lvl5pPr>
            <a:lvl6pPr marL="2743200" lvl="5" indent="-317500">
              <a:lnSpc>
                <a:spcPct val="100000"/>
              </a:lnSpc>
              <a:spcBef>
                <a:spcPts val="1600"/>
              </a:spcBef>
              <a:spcAft>
                <a:spcPts val="0"/>
              </a:spcAft>
              <a:buClr>
                <a:schemeClr val="accent2"/>
              </a:buClr>
              <a:buSzPts val="1400"/>
              <a:buFont typeface="Muli"/>
              <a:buChar char="■"/>
              <a:defRPr>
                <a:solidFill>
                  <a:schemeClr val="accent2"/>
                </a:solidFill>
                <a:latin typeface="Muli"/>
                <a:ea typeface="Muli"/>
                <a:cs typeface="Muli"/>
                <a:sym typeface="Muli"/>
              </a:defRPr>
            </a:lvl6pPr>
            <a:lvl7pPr marL="3200400" lvl="6" indent="-317500">
              <a:lnSpc>
                <a:spcPct val="100000"/>
              </a:lnSpc>
              <a:spcBef>
                <a:spcPts val="1600"/>
              </a:spcBef>
              <a:spcAft>
                <a:spcPts val="0"/>
              </a:spcAft>
              <a:buClr>
                <a:schemeClr val="accent2"/>
              </a:buClr>
              <a:buSzPts val="1400"/>
              <a:buFont typeface="Muli"/>
              <a:buChar char="●"/>
              <a:defRPr>
                <a:solidFill>
                  <a:schemeClr val="accent2"/>
                </a:solidFill>
                <a:latin typeface="Muli"/>
                <a:ea typeface="Muli"/>
                <a:cs typeface="Muli"/>
                <a:sym typeface="Muli"/>
              </a:defRPr>
            </a:lvl7pPr>
            <a:lvl8pPr marL="3657600" lvl="7" indent="-317500">
              <a:lnSpc>
                <a:spcPct val="100000"/>
              </a:lnSpc>
              <a:spcBef>
                <a:spcPts val="1600"/>
              </a:spcBef>
              <a:spcAft>
                <a:spcPts val="0"/>
              </a:spcAft>
              <a:buClr>
                <a:schemeClr val="accent2"/>
              </a:buClr>
              <a:buSzPts val="1400"/>
              <a:buFont typeface="Muli"/>
              <a:buChar char="○"/>
              <a:defRPr>
                <a:solidFill>
                  <a:schemeClr val="accent2"/>
                </a:solidFill>
                <a:latin typeface="Muli"/>
                <a:ea typeface="Muli"/>
                <a:cs typeface="Muli"/>
                <a:sym typeface="Muli"/>
              </a:defRPr>
            </a:lvl8pPr>
            <a:lvl9pPr marL="4114800" lvl="8" indent="-317500">
              <a:lnSpc>
                <a:spcPct val="100000"/>
              </a:lnSpc>
              <a:spcBef>
                <a:spcPts val="1600"/>
              </a:spcBef>
              <a:spcAft>
                <a:spcPts val="1600"/>
              </a:spcAft>
              <a:buClr>
                <a:schemeClr val="accent2"/>
              </a:buClr>
              <a:buSzPts val="1400"/>
              <a:buFont typeface="Muli"/>
              <a:buChar char="■"/>
              <a:defRPr>
                <a:solidFill>
                  <a:schemeClr val="accent2"/>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 id="2147483684" r:id="rId3"/>
    <p:sldLayoutId id="2147483685" r:id="rId4"/>
    <p:sldLayoutId id="2147483689" r:id="rId5"/>
    <p:sldLayoutId id="2147483692" r:id="rId6"/>
    <p:sldLayoutId id="2147483693" r:id="rId7"/>
    <p:sldLayoutId id="2147483697" r:id="rId8"/>
    <p:sldLayoutId id="2147483698" r:id="rId9"/>
    <p:sldLayoutId id="2147483705" r:id="rId10"/>
    <p:sldLayoutId id="2147483722" r:id="rId11"/>
    <p:sldLayoutId id="2147483723" r:id="rId12"/>
    <p:sldLayoutId id="2147483724" r:id="rId13"/>
    <p:sldLayoutId id="2147483725" r:id="rId14"/>
    <p:sldLayoutId id="2147483726" r:id="rId15"/>
    <p:sldLayoutId id="2147483727"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182"/>
        <p:cNvGrpSpPr/>
        <p:nvPr/>
      </p:nvGrpSpPr>
      <p:grpSpPr>
        <a:xfrm>
          <a:off x="0" y="0"/>
          <a:ext cx="0" cy="0"/>
          <a:chOff x="0" y="0"/>
          <a:chExt cx="0" cy="0"/>
        </a:xfrm>
      </p:grpSpPr>
      <p:sp>
        <p:nvSpPr>
          <p:cNvPr id="183" name="Google Shape;183;p29"/>
          <p:cNvSpPr txBox="1">
            <a:spLocks noGrp="1"/>
          </p:cNvSpPr>
          <p:nvPr>
            <p:ph type="title"/>
          </p:nvPr>
        </p:nvSpPr>
        <p:spPr>
          <a:xfrm>
            <a:off x="832125" y="1432763"/>
            <a:ext cx="7679700" cy="72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8170F"/>
                </a:solidFill>
                <a:latin typeface="Krona One"/>
                <a:ea typeface="Krona One"/>
                <a:cs typeface="Krona One"/>
                <a:sym typeface="Krona One"/>
              </a:rPr>
              <a:t>Coronavirus Dataset Analysis</a:t>
            </a:r>
            <a:endParaRPr>
              <a:solidFill>
                <a:srgbClr val="08170F"/>
              </a:solidFill>
              <a:latin typeface="Krona One"/>
              <a:ea typeface="Krona One"/>
              <a:cs typeface="Krona One"/>
              <a:sym typeface="Krona One"/>
            </a:endParaRPr>
          </a:p>
        </p:txBody>
      </p:sp>
      <p:sp>
        <p:nvSpPr>
          <p:cNvPr id="184" name="Google Shape;184;p29"/>
          <p:cNvSpPr txBox="1">
            <a:spLocks noGrp="1"/>
          </p:cNvSpPr>
          <p:nvPr>
            <p:ph type="body" idx="1"/>
          </p:nvPr>
        </p:nvSpPr>
        <p:spPr>
          <a:xfrm>
            <a:off x="732150" y="2229500"/>
            <a:ext cx="7679700" cy="1959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rgbClr val="233E30"/>
                </a:solidFill>
                <a:latin typeface="Roboto Medium"/>
                <a:ea typeface="Roboto Medium"/>
                <a:cs typeface="Roboto Medium"/>
                <a:sym typeface="Roboto Medium"/>
              </a:rPr>
              <a:t>This presentation covers the importance of data analysis in understanding the impact of COVID-19. It covers the description of the dataset, tools and libraries used, data loading, and cleaning, along with detailed explanations and code snippets for SQL queries to retrieve information such as total cases, death rates, and recovery rates by country. The presentation also includes visualization of results for better understanding of the data. The conclusion summarizes the key insights from the analysis and reiterates the importance of data-driven decision making.</a:t>
            </a:r>
            <a:endParaRPr>
              <a:solidFill>
                <a:srgbClr val="233E30"/>
              </a:solidFill>
              <a:latin typeface="Roboto Medium"/>
              <a:ea typeface="Roboto Medium"/>
              <a:cs typeface="Roboto Medium"/>
              <a:sym typeface="Roboto Medium"/>
            </a:endParaRPr>
          </a:p>
        </p:txBody>
      </p:sp>
      <p:sp>
        <p:nvSpPr>
          <p:cNvPr id="185" name="Google Shape;185;p29"/>
          <p:cNvSpPr txBox="1"/>
          <p:nvPr/>
        </p:nvSpPr>
        <p:spPr>
          <a:xfrm>
            <a:off x="149675" y="4130375"/>
            <a:ext cx="7679700" cy="4154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dirty="0">
                <a:solidFill>
                  <a:schemeClr val="dk2"/>
                </a:solidFill>
                <a:latin typeface="Inter"/>
                <a:ea typeface="Inter"/>
                <a:cs typeface="Inter"/>
                <a:sym typeface="Inter"/>
              </a:rPr>
              <a:t>Make by :</a:t>
            </a:r>
            <a:r>
              <a:rPr lang="en" sz="1500" dirty="0">
                <a:solidFill>
                  <a:schemeClr val="dk2"/>
                </a:solidFill>
                <a:latin typeface="Inter Medium"/>
                <a:ea typeface="Inter Medium"/>
                <a:cs typeface="Inter Medium"/>
                <a:sym typeface="Inter Medium"/>
              </a:rPr>
              <a:t> Karan patel </a:t>
            </a:r>
            <a:endParaRPr sz="1500" dirty="0">
              <a:solidFill>
                <a:schemeClr val="dk2"/>
              </a:solidFill>
              <a:latin typeface="Inter Medium"/>
              <a:ea typeface="Inter Medium"/>
              <a:cs typeface="Inter Medium"/>
              <a:sym typeface="Inter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250"/>
        <p:cNvGrpSpPr/>
        <p:nvPr/>
      </p:nvGrpSpPr>
      <p:grpSpPr>
        <a:xfrm>
          <a:off x="0" y="0"/>
          <a:ext cx="0" cy="0"/>
          <a:chOff x="0" y="0"/>
          <a:chExt cx="0" cy="0"/>
        </a:xfrm>
      </p:grpSpPr>
      <p:sp>
        <p:nvSpPr>
          <p:cNvPr id="251" name="Google Shape;251;p38"/>
          <p:cNvSpPr txBox="1"/>
          <p:nvPr/>
        </p:nvSpPr>
        <p:spPr>
          <a:xfrm>
            <a:off x="7236600" y="2775625"/>
            <a:ext cx="190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Inter Medium"/>
              <a:ea typeface="Inter Medium"/>
              <a:cs typeface="Inter Medium"/>
              <a:sym typeface="Inter Medium"/>
            </a:endParaRPr>
          </a:p>
        </p:txBody>
      </p:sp>
      <p:pic>
        <p:nvPicPr>
          <p:cNvPr id="252" name="Google Shape;252;p38"/>
          <p:cNvPicPr preferRelativeResize="0"/>
          <p:nvPr/>
        </p:nvPicPr>
        <p:blipFill>
          <a:blip r:embed="rId3">
            <a:alphaModFix/>
          </a:blip>
          <a:stretch>
            <a:fillRect/>
          </a:stretch>
        </p:blipFill>
        <p:spPr>
          <a:xfrm>
            <a:off x="1668700" y="0"/>
            <a:ext cx="5567900" cy="5067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256"/>
        <p:cNvGrpSpPr/>
        <p:nvPr/>
      </p:nvGrpSpPr>
      <p:grpSpPr>
        <a:xfrm>
          <a:off x="0" y="0"/>
          <a:ext cx="0" cy="0"/>
          <a:chOff x="0" y="0"/>
          <a:chExt cx="0" cy="0"/>
        </a:xfrm>
      </p:grpSpPr>
      <p:sp>
        <p:nvSpPr>
          <p:cNvPr id="257" name="Google Shape;257;p39"/>
          <p:cNvSpPr txBox="1">
            <a:spLocks noGrp="1"/>
          </p:cNvSpPr>
          <p:nvPr>
            <p:ph type="subTitle" idx="1"/>
          </p:nvPr>
        </p:nvSpPr>
        <p:spPr>
          <a:xfrm>
            <a:off x="724350" y="868263"/>
            <a:ext cx="7853400" cy="726900"/>
          </a:xfrm>
          <a:prstGeom prst="rect">
            <a:avLst/>
          </a:prstGeom>
        </p:spPr>
        <p:txBody>
          <a:bodyPr spcFirstLastPara="1" wrap="square" lIns="91425" tIns="91425" rIns="91425" bIns="91425" anchor="t" anchorCtr="0">
            <a:noAutofit/>
          </a:bodyPr>
          <a:lstStyle/>
          <a:p>
            <a:pPr marL="0" lvl="0" indent="0" algn="ctr" rtl="0">
              <a:lnSpc>
                <a:spcPct val="110000"/>
              </a:lnSpc>
              <a:spcBef>
                <a:spcPts val="0"/>
              </a:spcBef>
              <a:spcAft>
                <a:spcPts val="1200"/>
              </a:spcAft>
              <a:buNone/>
            </a:pPr>
            <a:r>
              <a:rPr lang="en" sz="1800">
                <a:solidFill>
                  <a:srgbClr val="233E30"/>
                </a:solidFill>
                <a:latin typeface="Roboto Medium"/>
                <a:ea typeface="Roboto Medium"/>
                <a:cs typeface="Roboto Medium"/>
                <a:sym typeface="Roboto Medium"/>
              </a:rPr>
              <a:t>Q7. Find most frequent value for confirmed, deaths, recovered each month</a:t>
            </a:r>
            <a:endParaRPr sz="1800">
              <a:solidFill>
                <a:srgbClr val="233E30"/>
              </a:solidFill>
              <a:latin typeface="Roboto Medium"/>
              <a:ea typeface="Roboto Medium"/>
              <a:cs typeface="Roboto Medium"/>
              <a:sym typeface="Roboto Medium"/>
            </a:endParaRPr>
          </a:p>
        </p:txBody>
      </p:sp>
      <p:sp>
        <p:nvSpPr>
          <p:cNvPr id="258" name="Google Shape;258;p39"/>
          <p:cNvSpPr txBox="1">
            <a:spLocks noGrp="1"/>
          </p:cNvSpPr>
          <p:nvPr>
            <p:ph type="title"/>
          </p:nvPr>
        </p:nvSpPr>
        <p:spPr>
          <a:xfrm>
            <a:off x="164800" y="201138"/>
            <a:ext cx="8577600" cy="72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8170F"/>
                </a:solidFill>
                <a:latin typeface="Krona One"/>
                <a:ea typeface="Krona One"/>
                <a:cs typeface="Krona One"/>
                <a:sym typeface="Krona One"/>
              </a:rPr>
              <a:t>Query :- 7</a:t>
            </a:r>
            <a:endParaRPr>
              <a:solidFill>
                <a:srgbClr val="08170F"/>
              </a:solidFill>
              <a:latin typeface="Krona One"/>
              <a:ea typeface="Krona One"/>
              <a:cs typeface="Krona One"/>
              <a:sym typeface="Krona One"/>
            </a:endParaRPr>
          </a:p>
        </p:txBody>
      </p:sp>
      <p:sp>
        <p:nvSpPr>
          <p:cNvPr id="259" name="Google Shape;259;p39"/>
          <p:cNvSpPr txBox="1"/>
          <p:nvPr/>
        </p:nvSpPr>
        <p:spPr>
          <a:xfrm>
            <a:off x="7236600" y="2775625"/>
            <a:ext cx="190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Inter Medium"/>
              <a:ea typeface="Inter Medium"/>
              <a:cs typeface="Inter Medium"/>
              <a:sym typeface="Inter Medium"/>
            </a:endParaRPr>
          </a:p>
        </p:txBody>
      </p:sp>
      <p:pic>
        <p:nvPicPr>
          <p:cNvPr id="260" name="Google Shape;260;p39"/>
          <p:cNvPicPr preferRelativeResize="0"/>
          <p:nvPr/>
        </p:nvPicPr>
        <p:blipFill>
          <a:blip r:embed="rId3">
            <a:alphaModFix/>
          </a:blip>
          <a:stretch>
            <a:fillRect/>
          </a:stretch>
        </p:blipFill>
        <p:spPr>
          <a:xfrm>
            <a:off x="724350" y="1209675"/>
            <a:ext cx="7733851" cy="3933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B9E882-E2FD-9833-B65B-20DB67919A86}"/>
              </a:ext>
            </a:extLst>
          </p:cNvPr>
          <p:cNvSpPr txBox="1"/>
          <p:nvPr/>
        </p:nvSpPr>
        <p:spPr>
          <a:xfrm>
            <a:off x="811273" y="1340661"/>
            <a:ext cx="7157069" cy="1600438"/>
          </a:xfrm>
          <a:prstGeom prst="rect">
            <a:avLst/>
          </a:prstGeom>
          <a:noFill/>
        </p:spPr>
        <p:txBody>
          <a:bodyPr wrap="square" rtlCol="0">
            <a:spAutoFit/>
          </a:bodyPr>
          <a:lstStyle/>
          <a:p>
            <a:r>
              <a:rPr lang="en-US"/>
              <a:t>This complex query finds the most common combination of confirmed cases, deaths, and recoveries for each month. It uses a subquery with ROW_NUMBER() to rank these combinations within each month based on their frequency. The outer query then selects only the top-ranked (most frequent) combination for each month. This analysis helps identify the most typical scenario for each month of the pandemic, which can be particularly useful for understanding the 'normal' state of affairs in different phases of the pandemic.</a:t>
            </a:r>
            <a:endParaRPr lang="en-IN" dirty="0"/>
          </a:p>
        </p:txBody>
      </p:sp>
    </p:spTree>
    <p:extLst>
      <p:ext uri="{BB962C8B-B14F-4D97-AF65-F5344CB8AC3E}">
        <p14:creationId xmlns:p14="http://schemas.microsoft.com/office/powerpoint/2010/main" val="2355015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264"/>
        <p:cNvGrpSpPr/>
        <p:nvPr/>
      </p:nvGrpSpPr>
      <p:grpSpPr>
        <a:xfrm>
          <a:off x="0" y="0"/>
          <a:ext cx="0" cy="0"/>
          <a:chOff x="0" y="0"/>
          <a:chExt cx="0" cy="0"/>
        </a:xfrm>
      </p:grpSpPr>
      <p:sp>
        <p:nvSpPr>
          <p:cNvPr id="265" name="Google Shape;265;p40"/>
          <p:cNvSpPr txBox="1">
            <a:spLocks noGrp="1"/>
          </p:cNvSpPr>
          <p:nvPr>
            <p:ph type="subTitle" idx="1"/>
          </p:nvPr>
        </p:nvSpPr>
        <p:spPr>
          <a:xfrm>
            <a:off x="724350" y="868263"/>
            <a:ext cx="7853400" cy="726900"/>
          </a:xfrm>
          <a:prstGeom prst="rect">
            <a:avLst/>
          </a:prstGeom>
        </p:spPr>
        <p:txBody>
          <a:bodyPr spcFirstLastPara="1" wrap="square" lIns="91425" tIns="91425" rIns="91425" bIns="91425" anchor="t" anchorCtr="0">
            <a:noAutofit/>
          </a:bodyPr>
          <a:lstStyle/>
          <a:p>
            <a:pPr marL="0" lvl="0" indent="0" algn="ctr" rtl="0">
              <a:lnSpc>
                <a:spcPct val="110000"/>
              </a:lnSpc>
              <a:spcBef>
                <a:spcPts val="0"/>
              </a:spcBef>
              <a:spcAft>
                <a:spcPts val="1200"/>
              </a:spcAft>
              <a:buNone/>
            </a:pPr>
            <a:r>
              <a:rPr lang="en" sz="1800">
                <a:solidFill>
                  <a:srgbClr val="233E30"/>
                </a:solidFill>
                <a:latin typeface="Roboto Medium"/>
                <a:ea typeface="Roboto Medium"/>
                <a:cs typeface="Roboto Medium"/>
                <a:sym typeface="Roboto Medium"/>
              </a:rPr>
              <a:t>Q8. Find minimum values for confirmed, deaths, recovered per year</a:t>
            </a:r>
            <a:endParaRPr sz="1800">
              <a:solidFill>
                <a:srgbClr val="233E30"/>
              </a:solidFill>
              <a:latin typeface="Roboto Medium"/>
              <a:ea typeface="Roboto Medium"/>
              <a:cs typeface="Roboto Medium"/>
              <a:sym typeface="Roboto Medium"/>
            </a:endParaRPr>
          </a:p>
        </p:txBody>
      </p:sp>
      <p:sp>
        <p:nvSpPr>
          <p:cNvPr id="266" name="Google Shape;266;p40"/>
          <p:cNvSpPr txBox="1">
            <a:spLocks noGrp="1"/>
          </p:cNvSpPr>
          <p:nvPr>
            <p:ph type="title"/>
          </p:nvPr>
        </p:nvSpPr>
        <p:spPr>
          <a:xfrm>
            <a:off x="164800" y="201138"/>
            <a:ext cx="8577600" cy="72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8170F"/>
                </a:solidFill>
                <a:latin typeface="Krona One"/>
                <a:ea typeface="Krona One"/>
                <a:cs typeface="Krona One"/>
                <a:sym typeface="Krona One"/>
              </a:rPr>
              <a:t>Query :- 8</a:t>
            </a:r>
            <a:endParaRPr>
              <a:solidFill>
                <a:srgbClr val="08170F"/>
              </a:solidFill>
              <a:latin typeface="Krona One"/>
              <a:ea typeface="Krona One"/>
              <a:cs typeface="Krona One"/>
              <a:sym typeface="Krona One"/>
            </a:endParaRPr>
          </a:p>
        </p:txBody>
      </p:sp>
      <p:sp>
        <p:nvSpPr>
          <p:cNvPr id="267" name="Google Shape;267;p40"/>
          <p:cNvSpPr txBox="1"/>
          <p:nvPr/>
        </p:nvSpPr>
        <p:spPr>
          <a:xfrm>
            <a:off x="7236600" y="2775625"/>
            <a:ext cx="190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Inter Medium"/>
              <a:ea typeface="Inter Medium"/>
              <a:cs typeface="Inter Medium"/>
              <a:sym typeface="Inter Medium"/>
            </a:endParaRPr>
          </a:p>
        </p:txBody>
      </p:sp>
      <p:pic>
        <p:nvPicPr>
          <p:cNvPr id="268" name="Google Shape;268;p40"/>
          <p:cNvPicPr preferRelativeResize="0"/>
          <p:nvPr/>
        </p:nvPicPr>
        <p:blipFill>
          <a:blip r:embed="rId3">
            <a:alphaModFix/>
          </a:blip>
          <a:stretch>
            <a:fillRect/>
          </a:stretch>
        </p:blipFill>
        <p:spPr>
          <a:xfrm>
            <a:off x="1505666" y="1283851"/>
            <a:ext cx="4874508" cy="2264488"/>
          </a:xfrm>
          <a:prstGeom prst="rect">
            <a:avLst/>
          </a:prstGeom>
          <a:noFill/>
          <a:ln>
            <a:noFill/>
          </a:ln>
        </p:spPr>
      </p:pic>
      <p:sp>
        <p:nvSpPr>
          <p:cNvPr id="3" name="TextBox 2">
            <a:extLst>
              <a:ext uri="{FF2B5EF4-FFF2-40B4-BE49-F238E27FC236}">
                <a16:creationId xmlns:a16="http://schemas.microsoft.com/office/drawing/2014/main" id="{DEBF39AD-5670-CF2C-10F6-990E45358EAC}"/>
              </a:ext>
            </a:extLst>
          </p:cNvPr>
          <p:cNvSpPr txBox="1"/>
          <p:nvPr/>
        </p:nvSpPr>
        <p:spPr>
          <a:xfrm>
            <a:off x="164800" y="3690461"/>
            <a:ext cx="8577600" cy="1169551"/>
          </a:xfrm>
          <a:prstGeom prst="rect">
            <a:avLst/>
          </a:prstGeom>
          <a:noFill/>
        </p:spPr>
        <p:txBody>
          <a:bodyPr wrap="square">
            <a:spAutoFit/>
          </a:bodyPr>
          <a:lstStyle/>
          <a:p>
            <a:r>
              <a:rPr lang="en-US" dirty="0"/>
              <a:t>This query finds the minimum number of confirmed cases, deaths, and recoveries for each year in our dataset. It groups the data by year and applies the MIN() function to each of the relevant columns. This analysis shows us the lowest points of the pandemic each year, which can be indicative of periods of effective control or lulls between waves of infection. Comparing these minima across years can also give us insight into how the baseline of the pandemic changed over time.</a:t>
            </a:r>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272"/>
        <p:cNvGrpSpPr/>
        <p:nvPr/>
      </p:nvGrpSpPr>
      <p:grpSpPr>
        <a:xfrm>
          <a:off x="0" y="0"/>
          <a:ext cx="0" cy="0"/>
          <a:chOff x="0" y="0"/>
          <a:chExt cx="0" cy="0"/>
        </a:xfrm>
      </p:grpSpPr>
      <p:sp>
        <p:nvSpPr>
          <p:cNvPr id="273" name="Google Shape;273;p41"/>
          <p:cNvSpPr txBox="1">
            <a:spLocks noGrp="1"/>
          </p:cNvSpPr>
          <p:nvPr>
            <p:ph type="subTitle" idx="1"/>
          </p:nvPr>
        </p:nvSpPr>
        <p:spPr>
          <a:xfrm>
            <a:off x="724350" y="868263"/>
            <a:ext cx="7853400" cy="726900"/>
          </a:xfrm>
          <a:prstGeom prst="rect">
            <a:avLst/>
          </a:prstGeom>
        </p:spPr>
        <p:txBody>
          <a:bodyPr spcFirstLastPara="1" wrap="square" lIns="91425" tIns="91425" rIns="91425" bIns="91425" anchor="t" anchorCtr="0">
            <a:noAutofit/>
          </a:bodyPr>
          <a:lstStyle/>
          <a:p>
            <a:pPr marL="0" lvl="0" indent="0" algn="ctr" rtl="0">
              <a:lnSpc>
                <a:spcPct val="110000"/>
              </a:lnSpc>
              <a:spcBef>
                <a:spcPts val="0"/>
              </a:spcBef>
              <a:spcAft>
                <a:spcPts val="1200"/>
              </a:spcAft>
              <a:buNone/>
            </a:pPr>
            <a:r>
              <a:rPr lang="en" sz="1800">
                <a:solidFill>
                  <a:srgbClr val="233E30"/>
                </a:solidFill>
                <a:latin typeface="Roboto Medium"/>
                <a:ea typeface="Roboto Medium"/>
                <a:cs typeface="Roboto Medium"/>
                <a:sym typeface="Roboto Medium"/>
              </a:rPr>
              <a:t> Q9. Find maximum values of confirmed, deaths, recovered per year</a:t>
            </a:r>
            <a:endParaRPr sz="1800">
              <a:solidFill>
                <a:srgbClr val="233E30"/>
              </a:solidFill>
              <a:latin typeface="Roboto Medium"/>
              <a:ea typeface="Roboto Medium"/>
              <a:cs typeface="Roboto Medium"/>
              <a:sym typeface="Roboto Medium"/>
            </a:endParaRPr>
          </a:p>
        </p:txBody>
      </p:sp>
      <p:sp>
        <p:nvSpPr>
          <p:cNvPr id="274" name="Google Shape;274;p41"/>
          <p:cNvSpPr txBox="1">
            <a:spLocks noGrp="1"/>
          </p:cNvSpPr>
          <p:nvPr>
            <p:ph type="title"/>
          </p:nvPr>
        </p:nvSpPr>
        <p:spPr>
          <a:xfrm>
            <a:off x="164800" y="201138"/>
            <a:ext cx="8577600" cy="72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8170F"/>
                </a:solidFill>
                <a:latin typeface="Krona One"/>
                <a:ea typeface="Krona One"/>
                <a:cs typeface="Krona One"/>
                <a:sym typeface="Krona One"/>
              </a:rPr>
              <a:t>Query :- 9</a:t>
            </a:r>
            <a:endParaRPr>
              <a:solidFill>
                <a:srgbClr val="08170F"/>
              </a:solidFill>
              <a:latin typeface="Krona One"/>
              <a:ea typeface="Krona One"/>
              <a:cs typeface="Krona One"/>
              <a:sym typeface="Krona One"/>
            </a:endParaRPr>
          </a:p>
        </p:txBody>
      </p:sp>
      <p:sp>
        <p:nvSpPr>
          <p:cNvPr id="275" name="Google Shape;275;p41"/>
          <p:cNvSpPr txBox="1"/>
          <p:nvPr/>
        </p:nvSpPr>
        <p:spPr>
          <a:xfrm>
            <a:off x="7236600" y="2775625"/>
            <a:ext cx="190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Inter Medium"/>
              <a:ea typeface="Inter Medium"/>
              <a:cs typeface="Inter Medium"/>
              <a:sym typeface="Inter Medium"/>
            </a:endParaRPr>
          </a:p>
        </p:txBody>
      </p:sp>
      <p:pic>
        <p:nvPicPr>
          <p:cNvPr id="276" name="Google Shape;276;p41"/>
          <p:cNvPicPr preferRelativeResize="0"/>
          <p:nvPr/>
        </p:nvPicPr>
        <p:blipFill>
          <a:blip r:embed="rId3">
            <a:alphaModFix/>
          </a:blip>
          <a:stretch>
            <a:fillRect/>
          </a:stretch>
        </p:blipFill>
        <p:spPr>
          <a:xfrm>
            <a:off x="1973952" y="1389063"/>
            <a:ext cx="4365746" cy="2337289"/>
          </a:xfrm>
          <a:prstGeom prst="rect">
            <a:avLst/>
          </a:prstGeom>
          <a:noFill/>
          <a:ln>
            <a:noFill/>
          </a:ln>
        </p:spPr>
      </p:pic>
      <p:sp>
        <p:nvSpPr>
          <p:cNvPr id="3" name="TextBox 2">
            <a:extLst>
              <a:ext uri="{FF2B5EF4-FFF2-40B4-BE49-F238E27FC236}">
                <a16:creationId xmlns:a16="http://schemas.microsoft.com/office/drawing/2014/main" id="{1FBC826F-C52D-79BE-7063-20BD5A82F012}"/>
              </a:ext>
            </a:extLst>
          </p:cNvPr>
          <p:cNvSpPr txBox="1"/>
          <p:nvPr/>
        </p:nvSpPr>
        <p:spPr>
          <a:xfrm>
            <a:off x="68752" y="3833011"/>
            <a:ext cx="8868991" cy="1169551"/>
          </a:xfrm>
          <a:prstGeom prst="rect">
            <a:avLst/>
          </a:prstGeom>
          <a:noFill/>
        </p:spPr>
        <p:txBody>
          <a:bodyPr wrap="square">
            <a:spAutoFit/>
          </a:bodyPr>
          <a:lstStyle/>
          <a:p>
            <a:r>
              <a:rPr lang="en-US" dirty="0"/>
              <a:t>Similar to Query 8, this query finds the maximum number of confirmed cases, deaths, and recoveries for each year. It uses the MAX() function instead of MIN(). This analysis reveals the peak numbers for each year, indicating the worst periods of the pandemic. Comparing these maxima across years can show how the intensity of the pandemic changed, and whether control measures or other factors affected the peak numbers over time.</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280"/>
        <p:cNvGrpSpPr/>
        <p:nvPr/>
      </p:nvGrpSpPr>
      <p:grpSpPr>
        <a:xfrm>
          <a:off x="0" y="0"/>
          <a:ext cx="0" cy="0"/>
          <a:chOff x="0" y="0"/>
          <a:chExt cx="0" cy="0"/>
        </a:xfrm>
      </p:grpSpPr>
      <p:sp>
        <p:nvSpPr>
          <p:cNvPr id="281" name="Google Shape;281;p42"/>
          <p:cNvSpPr txBox="1">
            <a:spLocks noGrp="1"/>
          </p:cNvSpPr>
          <p:nvPr>
            <p:ph type="subTitle" idx="1"/>
          </p:nvPr>
        </p:nvSpPr>
        <p:spPr>
          <a:xfrm>
            <a:off x="724350" y="868263"/>
            <a:ext cx="7853400" cy="726900"/>
          </a:xfrm>
          <a:prstGeom prst="rect">
            <a:avLst/>
          </a:prstGeom>
        </p:spPr>
        <p:txBody>
          <a:bodyPr spcFirstLastPara="1" wrap="square" lIns="91425" tIns="91425" rIns="91425" bIns="91425" anchor="t" anchorCtr="0">
            <a:noAutofit/>
          </a:bodyPr>
          <a:lstStyle/>
          <a:p>
            <a:pPr marL="0" lvl="0" indent="0" algn="ctr" rtl="0">
              <a:lnSpc>
                <a:spcPct val="110000"/>
              </a:lnSpc>
              <a:spcBef>
                <a:spcPts val="0"/>
              </a:spcBef>
              <a:spcAft>
                <a:spcPts val="1200"/>
              </a:spcAft>
              <a:buNone/>
            </a:pPr>
            <a:r>
              <a:rPr lang="en" sz="1800">
                <a:solidFill>
                  <a:srgbClr val="233E30"/>
                </a:solidFill>
                <a:latin typeface="Roboto Medium"/>
                <a:ea typeface="Roboto Medium"/>
                <a:cs typeface="Roboto Medium"/>
                <a:sym typeface="Roboto Medium"/>
              </a:rPr>
              <a:t>Q10. The total number of case of confirmed, deaths, recovered each month</a:t>
            </a:r>
            <a:endParaRPr sz="1800">
              <a:solidFill>
                <a:srgbClr val="233E30"/>
              </a:solidFill>
              <a:latin typeface="Roboto Medium"/>
              <a:ea typeface="Roboto Medium"/>
              <a:cs typeface="Roboto Medium"/>
              <a:sym typeface="Roboto Medium"/>
            </a:endParaRPr>
          </a:p>
        </p:txBody>
      </p:sp>
      <p:sp>
        <p:nvSpPr>
          <p:cNvPr id="282" name="Google Shape;282;p42"/>
          <p:cNvSpPr txBox="1">
            <a:spLocks noGrp="1"/>
          </p:cNvSpPr>
          <p:nvPr>
            <p:ph type="title"/>
          </p:nvPr>
        </p:nvSpPr>
        <p:spPr>
          <a:xfrm>
            <a:off x="164800" y="201138"/>
            <a:ext cx="8577600" cy="72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8170F"/>
                </a:solidFill>
                <a:latin typeface="Krona One"/>
                <a:ea typeface="Krona One"/>
                <a:cs typeface="Krona One"/>
                <a:sym typeface="Krona One"/>
              </a:rPr>
              <a:t>Query :- 10</a:t>
            </a:r>
            <a:endParaRPr>
              <a:solidFill>
                <a:srgbClr val="08170F"/>
              </a:solidFill>
              <a:latin typeface="Krona One"/>
              <a:ea typeface="Krona One"/>
              <a:cs typeface="Krona One"/>
              <a:sym typeface="Krona One"/>
            </a:endParaRPr>
          </a:p>
        </p:txBody>
      </p:sp>
      <p:sp>
        <p:nvSpPr>
          <p:cNvPr id="283" name="Google Shape;283;p42"/>
          <p:cNvSpPr txBox="1"/>
          <p:nvPr/>
        </p:nvSpPr>
        <p:spPr>
          <a:xfrm>
            <a:off x="7236600" y="2775625"/>
            <a:ext cx="190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Inter Medium"/>
              <a:ea typeface="Inter Medium"/>
              <a:cs typeface="Inter Medium"/>
              <a:sym typeface="Inter Medium"/>
            </a:endParaRPr>
          </a:p>
        </p:txBody>
      </p:sp>
      <p:pic>
        <p:nvPicPr>
          <p:cNvPr id="284" name="Google Shape;284;p42"/>
          <p:cNvPicPr preferRelativeResize="0"/>
          <p:nvPr/>
        </p:nvPicPr>
        <p:blipFill rotWithShape="1">
          <a:blip r:embed="rId3">
            <a:alphaModFix/>
          </a:blip>
          <a:srcRect b="25805"/>
          <a:stretch/>
        </p:blipFill>
        <p:spPr>
          <a:xfrm>
            <a:off x="1588169" y="1424712"/>
            <a:ext cx="4420746" cy="2390328"/>
          </a:xfrm>
          <a:prstGeom prst="rect">
            <a:avLst/>
          </a:prstGeom>
          <a:noFill/>
          <a:ln>
            <a:noFill/>
          </a:ln>
        </p:spPr>
      </p:pic>
      <p:sp>
        <p:nvSpPr>
          <p:cNvPr id="3" name="TextBox 2">
            <a:extLst>
              <a:ext uri="{FF2B5EF4-FFF2-40B4-BE49-F238E27FC236}">
                <a16:creationId xmlns:a16="http://schemas.microsoft.com/office/drawing/2014/main" id="{CD82F0D1-8C84-9D79-FEA6-D1166AA97257}"/>
              </a:ext>
            </a:extLst>
          </p:cNvPr>
          <p:cNvSpPr txBox="1"/>
          <p:nvPr/>
        </p:nvSpPr>
        <p:spPr>
          <a:xfrm>
            <a:off x="164800" y="3915361"/>
            <a:ext cx="8862292" cy="1169551"/>
          </a:xfrm>
          <a:prstGeom prst="rect">
            <a:avLst/>
          </a:prstGeom>
          <a:noFill/>
        </p:spPr>
        <p:txBody>
          <a:bodyPr wrap="square">
            <a:spAutoFit/>
          </a:bodyPr>
          <a:lstStyle/>
          <a:p>
            <a:r>
              <a:rPr lang="en-US" dirty="0"/>
              <a:t>This query calculates the total number of confirmed cases, deaths, and recoveries for each month by grouping the data by year and month and applying the SUM() function to each relevant column. This provides a clear picture of the monthly progression of the pandemic, showing how the total impact changed from month to month. It can reveal overall trends, such as whether the pandemic was generally worsening or improving over time.</a:t>
            </a: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288"/>
        <p:cNvGrpSpPr/>
        <p:nvPr/>
      </p:nvGrpSpPr>
      <p:grpSpPr>
        <a:xfrm>
          <a:off x="0" y="0"/>
          <a:ext cx="0" cy="0"/>
          <a:chOff x="0" y="0"/>
          <a:chExt cx="0" cy="0"/>
        </a:xfrm>
      </p:grpSpPr>
      <p:sp>
        <p:nvSpPr>
          <p:cNvPr id="289" name="Google Shape;289;p43"/>
          <p:cNvSpPr txBox="1">
            <a:spLocks noGrp="1"/>
          </p:cNvSpPr>
          <p:nvPr>
            <p:ph type="subTitle" idx="1"/>
          </p:nvPr>
        </p:nvSpPr>
        <p:spPr>
          <a:xfrm>
            <a:off x="724350" y="868275"/>
            <a:ext cx="8018100" cy="726900"/>
          </a:xfrm>
          <a:prstGeom prst="rect">
            <a:avLst/>
          </a:prstGeom>
        </p:spPr>
        <p:txBody>
          <a:bodyPr spcFirstLastPara="1" wrap="square" lIns="91425" tIns="91425" rIns="91425" bIns="91425" anchor="t" anchorCtr="0">
            <a:noAutofit/>
          </a:bodyPr>
          <a:lstStyle/>
          <a:p>
            <a:pPr marL="0" lvl="0" indent="0" algn="ctr" rtl="0">
              <a:lnSpc>
                <a:spcPct val="110000"/>
              </a:lnSpc>
              <a:spcBef>
                <a:spcPts val="0"/>
              </a:spcBef>
              <a:spcAft>
                <a:spcPts val="0"/>
              </a:spcAft>
              <a:buNone/>
            </a:pPr>
            <a:r>
              <a:rPr lang="en" sz="1800">
                <a:solidFill>
                  <a:srgbClr val="233E30"/>
                </a:solidFill>
                <a:latin typeface="Roboto Medium"/>
                <a:ea typeface="Roboto Medium"/>
                <a:cs typeface="Roboto Medium"/>
                <a:sym typeface="Roboto Medium"/>
              </a:rPr>
              <a:t> Q11. Check how corona virus spread out with respect to confirmed case</a:t>
            </a:r>
            <a:endParaRPr sz="1800">
              <a:solidFill>
                <a:srgbClr val="233E30"/>
              </a:solidFill>
              <a:latin typeface="Roboto Medium"/>
              <a:ea typeface="Roboto Medium"/>
              <a:cs typeface="Roboto Medium"/>
              <a:sym typeface="Roboto Medium"/>
            </a:endParaRPr>
          </a:p>
          <a:p>
            <a:pPr marL="0" lvl="0" indent="0" algn="ctr" rtl="0">
              <a:lnSpc>
                <a:spcPct val="110000"/>
              </a:lnSpc>
              <a:spcBef>
                <a:spcPts val="1200"/>
              </a:spcBef>
              <a:spcAft>
                <a:spcPts val="1200"/>
              </a:spcAft>
              <a:buNone/>
            </a:pPr>
            <a:endParaRPr sz="1800">
              <a:solidFill>
                <a:srgbClr val="233E30"/>
              </a:solidFill>
              <a:latin typeface="Roboto Medium"/>
              <a:ea typeface="Roboto Medium"/>
              <a:cs typeface="Roboto Medium"/>
              <a:sym typeface="Roboto Medium"/>
            </a:endParaRPr>
          </a:p>
        </p:txBody>
      </p:sp>
      <p:sp>
        <p:nvSpPr>
          <p:cNvPr id="290" name="Google Shape;290;p43"/>
          <p:cNvSpPr txBox="1">
            <a:spLocks noGrp="1"/>
          </p:cNvSpPr>
          <p:nvPr>
            <p:ph type="title"/>
          </p:nvPr>
        </p:nvSpPr>
        <p:spPr>
          <a:xfrm>
            <a:off x="164800" y="201138"/>
            <a:ext cx="8577600" cy="72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8170F"/>
                </a:solidFill>
                <a:latin typeface="Krona One"/>
                <a:ea typeface="Krona One"/>
                <a:cs typeface="Krona One"/>
                <a:sym typeface="Krona One"/>
              </a:rPr>
              <a:t>Query :- 11</a:t>
            </a:r>
            <a:endParaRPr>
              <a:solidFill>
                <a:srgbClr val="08170F"/>
              </a:solidFill>
              <a:latin typeface="Krona One"/>
              <a:ea typeface="Krona One"/>
              <a:cs typeface="Krona One"/>
              <a:sym typeface="Krona One"/>
            </a:endParaRPr>
          </a:p>
        </p:txBody>
      </p:sp>
      <p:sp>
        <p:nvSpPr>
          <p:cNvPr id="291" name="Google Shape;291;p43"/>
          <p:cNvSpPr txBox="1"/>
          <p:nvPr/>
        </p:nvSpPr>
        <p:spPr>
          <a:xfrm>
            <a:off x="7236600" y="2775625"/>
            <a:ext cx="190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Inter Medium"/>
              <a:ea typeface="Inter Medium"/>
              <a:cs typeface="Inter Medium"/>
              <a:sym typeface="Inter Medium"/>
            </a:endParaRPr>
          </a:p>
        </p:txBody>
      </p:sp>
      <p:pic>
        <p:nvPicPr>
          <p:cNvPr id="292" name="Google Shape;292;p43"/>
          <p:cNvPicPr preferRelativeResize="0"/>
          <p:nvPr/>
        </p:nvPicPr>
        <p:blipFill rotWithShape="1">
          <a:blip r:embed="rId3">
            <a:alphaModFix/>
          </a:blip>
          <a:srcRect l="-5178" r="3645"/>
          <a:stretch/>
        </p:blipFill>
        <p:spPr>
          <a:xfrm>
            <a:off x="618767" y="1407320"/>
            <a:ext cx="7445827" cy="1921110"/>
          </a:xfrm>
          <a:prstGeom prst="rect">
            <a:avLst/>
          </a:prstGeom>
          <a:noFill/>
          <a:ln>
            <a:noFill/>
          </a:ln>
        </p:spPr>
      </p:pic>
      <p:sp>
        <p:nvSpPr>
          <p:cNvPr id="3" name="TextBox 2">
            <a:extLst>
              <a:ext uri="{FF2B5EF4-FFF2-40B4-BE49-F238E27FC236}">
                <a16:creationId xmlns:a16="http://schemas.microsoft.com/office/drawing/2014/main" id="{6E214B01-ACC9-8097-D8EA-1875C322DFF9}"/>
              </a:ext>
            </a:extLst>
          </p:cNvPr>
          <p:cNvSpPr txBox="1"/>
          <p:nvPr/>
        </p:nvSpPr>
        <p:spPr>
          <a:xfrm>
            <a:off x="565682" y="3518732"/>
            <a:ext cx="7775836" cy="1384995"/>
          </a:xfrm>
          <a:prstGeom prst="rect">
            <a:avLst/>
          </a:prstGeom>
          <a:noFill/>
        </p:spPr>
        <p:txBody>
          <a:bodyPr wrap="square">
            <a:spAutoFit/>
          </a:bodyPr>
          <a:lstStyle/>
          <a:p>
            <a:r>
              <a:rPr lang="en-US" dirty="0"/>
              <a:t>This query calculates overall statistics for confirmed cases, including the total, average, variance, and standard deviation. It uses subqueries to calculate the global average for variance computation. These statistics provide insights into the overall spread and variability of confirmed cases. The variance and standard deviation, in particular, show how much the number of confirmed cases typically deviated from the average, giving us a measure of the pandemic's inconsistency or unpredictability.</a:t>
            </a: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296"/>
        <p:cNvGrpSpPr/>
        <p:nvPr/>
      </p:nvGrpSpPr>
      <p:grpSpPr>
        <a:xfrm>
          <a:off x="0" y="0"/>
          <a:ext cx="0" cy="0"/>
          <a:chOff x="0" y="0"/>
          <a:chExt cx="0" cy="0"/>
        </a:xfrm>
      </p:grpSpPr>
      <p:sp>
        <p:nvSpPr>
          <p:cNvPr id="297" name="Google Shape;297;p44"/>
          <p:cNvSpPr txBox="1">
            <a:spLocks noGrp="1"/>
          </p:cNvSpPr>
          <p:nvPr>
            <p:ph type="subTitle" idx="1"/>
          </p:nvPr>
        </p:nvSpPr>
        <p:spPr>
          <a:xfrm>
            <a:off x="244925" y="868275"/>
            <a:ext cx="8332800" cy="726900"/>
          </a:xfrm>
          <a:prstGeom prst="rect">
            <a:avLst/>
          </a:prstGeom>
        </p:spPr>
        <p:txBody>
          <a:bodyPr spcFirstLastPara="1" wrap="square" lIns="91425" tIns="91425" rIns="91425" bIns="91425" anchor="t" anchorCtr="0">
            <a:noAutofit/>
          </a:bodyPr>
          <a:lstStyle/>
          <a:p>
            <a:pPr marL="0" lvl="0" indent="0" algn="ctr" rtl="0">
              <a:lnSpc>
                <a:spcPct val="110000"/>
              </a:lnSpc>
              <a:spcBef>
                <a:spcPts val="0"/>
              </a:spcBef>
              <a:spcAft>
                <a:spcPts val="0"/>
              </a:spcAft>
              <a:buNone/>
            </a:pPr>
            <a:r>
              <a:rPr lang="en" sz="1800">
                <a:solidFill>
                  <a:srgbClr val="233E30"/>
                </a:solidFill>
                <a:latin typeface="Roboto Medium"/>
                <a:ea typeface="Roboto Medium"/>
                <a:cs typeface="Roboto Medium"/>
                <a:sym typeface="Roboto Medium"/>
              </a:rPr>
              <a:t> Q12. Check how corona virus spread out with respect to death case per month</a:t>
            </a:r>
            <a:endParaRPr sz="1800">
              <a:solidFill>
                <a:srgbClr val="233E30"/>
              </a:solidFill>
              <a:latin typeface="Roboto Medium"/>
              <a:ea typeface="Roboto Medium"/>
              <a:cs typeface="Roboto Medium"/>
              <a:sym typeface="Roboto Medium"/>
            </a:endParaRPr>
          </a:p>
          <a:p>
            <a:pPr marL="0" lvl="0" indent="0" algn="ctr" rtl="0">
              <a:lnSpc>
                <a:spcPct val="110000"/>
              </a:lnSpc>
              <a:spcBef>
                <a:spcPts val="1200"/>
              </a:spcBef>
              <a:spcAft>
                <a:spcPts val="1200"/>
              </a:spcAft>
              <a:buNone/>
            </a:pPr>
            <a:endParaRPr sz="1800">
              <a:solidFill>
                <a:srgbClr val="233E30"/>
              </a:solidFill>
              <a:latin typeface="Roboto Medium"/>
              <a:ea typeface="Roboto Medium"/>
              <a:cs typeface="Roboto Medium"/>
              <a:sym typeface="Roboto Medium"/>
            </a:endParaRPr>
          </a:p>
        </p:txBody>
      </p:sp>
      <p:sp>
        <p:nvSpPr>
          <p:cNvPr id="298" name="Google Shape;298;p44"/>
          <p:cNvSpPr txBox="1">
            <a:spLocks noGrp="1"/>
          </p:cNvSpPr>
          <p:nvPr>
            <p:ph type="title"/>
          </p:nvPr>
        </p:nvSpPr>
        <p:spPr>
          <a:xfrm>
            <a:off x="164800" y="201138"/>
            <a:ext cx="8577600" cy="72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8170F"/>
                </a:solidFill>
                <a:latin typeface="Krona One"/>
                <a:ea typeface="Krona One"/>
                <a:cs typeface="Krona One"/>
                <a:sym typeface="Krona One"/>
              </a:rPr>
              <a:t>Query :- 12</a:t>
            </a:r>
            <a:endParaRPr>
              <a:solidFill>
                <a:srgbClr val="08170F"/>
              </a:solidFill>
              <a:latin typeface="Krona One"/>
              <a:ea typeface="Krona One"/>
              <a:cs typeface="Krona One"/>
              <a:sym typeface="Krona One"/>
            </a:endParaRPr>
          </a:p>
        </p:txBody>
      </p:sp>
      <p:sp>
        <p:nvSpPr>
          <p:cNvPr id="299" name="Google Shape;299;p44"/>
          <p:cNvSpPr txBox="1"/>
          <p:nvPr/>
        </p:nvSpPr>
        <p:spPr>
          <a:xfrm>
            <a:off x="7236600" y="2775625"/>
            <a:ext cx="190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Inter Medium"/>
              <a:ea typeface="Inter Medium"/>
              <a:cs typeface="Inter Medium"/>
              <a:sym typeface="Inter Medium"/>
            </a:endParaRPr>
          </a:p>
        </p:txBody>
      </p:sp>
      <p:pic>
        <p:nvPicPr>
          <p:cNvPr id="300" name="Google Shape;300;p44"/>
          <p:cNvPicPr preferRelativeResize="0"/>
          <p:nvPr/>
        </p:nvPicPr>
        <p:blipFill rotWithShape="1">
          <a:blip r:embed="rId3">
            <a:alphaModFix/>
          </a:blip>
          <a:srcRect l="8478" r="8153" b="21358"/>
          <a:stretch/>
        </p:blipFill>
        <p:spPr>
          <a:xfrm>
            <a:off x="2003989" y="1391601"/>
            <a:ext cx="4568692" cy="2231624"/>
          </a:xfrm>
          <a:prstGeom prst="rect">
            <a:avLst/>
          </a:prstGeom>
          <a:noFill/>
          <a:ln>
            <a:noFill/>
          </a:ln>
        </p:spPr>
      </p:pic>
      <p:sp>
        <p:nvSpPr>
          <p:cNvPr id="3" name="TextBox 2">
            <a:extLst>
              <a:ext uri="{FF2B5EF4-FFF2-40B4-BE49-F238E27FC236}">
                <a16:creationId xmlns:a16="http://schemas.microsoft.com/office/drawing/2014/main" id="{DBFCE2E6-92AF-E661-F2AA-3C157605497E}"/>
              </a:ext>
            </a:extLst>
          </p:cNvPr>
          <p:cNvSpPr txBox="1"/>
          <p:nvPr/>
        </p:nvSpPr>
        <p:spPr>
          <a:xfrm>
            <a:off x="164800" y="3798171"/>
            <a:ext cx="8577600" cy="954107"/>
          </a:xfrm>
          <a:prstGeom prst="rect">
            <a:avLst/>
          </a:prstGeom>
          <a:noFill/>
        </p:spPr>
        <p:txBody>
          <a:bodyPr wrap="square">
            <a:spAutoFit/>
          </a:bodyPr>
          <a:lstStyle/>
          <a:p>
            <a:r>
              <a:rPr lang="en-US" dirty="0"/>
              <a:t>This query calculates monthly statistics for deaths, including total, average, variance, and standard deviation. It groups the data by month and uses a simplified formula for variance calculation. This analysis provides insights into how death rates fluctuated from month to month, showing periods of higher or lower variability in mortality. It can help identify months where death rates were more unpredictable or volatile.</a:t>
            </a:r>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304"/>
        <p:cNvGrpSpPr/>
        <p:nvPr/>
      </p:nvGrpSpPr>
      <p:grpSpPr>
        <a:xfrm>
          <a:off x="0" y="0"/>
          <a:ext cx="0" cy="0"/>
          <a:chOff x="0" y="0"/>
          <a:chExt cx="0" cy="0"/>
        </a:xfrm>
      </p:grpSpPr>
      <p:sp>
        <p:nvSpPr>
          <p:cNvPr id="305" name="Google Shape;305;p45"/>
          <p:cNvSpPr txBox="1">
            <a:spLocks noGrp="1"/>
          </p:cNvSpPr>
          <p:nvPr>
            <p:ph type="subTitle" idx="1"/>
          </p:nvPr>
        </p:nvSpPr>
        <p:spPr>
          <a:xfrm>
            <a:off x="724350" y="868263"/>
            <a:ext cx="7853400" cy="726900"/>
          </a:xfrm>
          <a:prstGeom prst="rect">
            <a:avLst/>
          </a:prstGeom>
        </p:spPr>
        <p:txBody>
          <a:bodyPr spcFirstLastPara="1" wrap="square" lIns="91425" tIns="91425" rIns="91425" bIns="91425" anchor="t" anchorCtr="0">
            <a:noAutofit/>
          </a:bodyPr>
          <a:lstStyle/>
          <a:p>
            <a:pPr marL="0" lvl="0" indent="0" algn="ctr" rtl="0">
              <a:lnSpc>
                <a:spcPct val="110000"/>
              </a:lnSpc>
              <a:spcBef>
                <a:spcPts val="0"/>
              </a:spcBef>
              <a:spcAft>
                <a:spcPts val="0"/>
              </a:spcAft>
              <a:buNone/>
            </a:pPr>
            <a:r>
              <a:rPr lang="en" sz="1800">
                <a:solidFill>
                  <a:srgbClr val="233E30"/>
                </a:solidFill>
                <a:latin typeface="Roboto Medium"/>
                <a:ea typeface="Roboto Medium"/>
                <a:cs typeface="Roboto Medium"/>
                <a:sym typeface="Roboto Medium"/>
              </a:rPr>
              <a:t>Q13. Check how corona virus spread out with respect to recovered case</a:t>
            </a:r>
            <a:endParaRPr sz="1800">
              <a:solidFill>
                <a:srgbClr val="233E30"/>
              </a:solidFill>
              <a:latin typeface="Roboto Medium"/>
              <a:ea typeface="Roboto Medium"/>
              <a:cs typeface="Roboto Medium"/>
              <a:sym typeface="Roboto Medium"/>
            </a:endParaRPr>
          </a:p>
          <a:p>
            <a:pPr marL="0" lvl="0" indent="0" algn="ctr" rtl="0">
              <a:lnSpc>
                <a:spcPct val="110000"/>
              </a:lnSpc>
              <a:spcBef>
                <a:spcPts val="1200"/>
              </a:spcBef>
              <a:spcAft>
                <a:spcPts val="0"/>
              </a:spcAft>
              <a:buNone/>
            </a:pPr>
            <a:r>
              <a:rPr lang="en" sz="1800">
                <a:solidFill>
                  <a:srgbClr val="233E30"/>
                </a:solidFill>
                <a:latin typeface="Roboto Medium"/>
                <a:ea typeface="Roboto Medium"/>
                <a:cs typeface="Roboto Medium"/>
                <a:sym typeface="Roboto Medium"/>
              </a:rPr>
              <a:t>--      (Eg.: total confirmed cases, their average, variance &amp; STDEV )</a:t>
            </a:r>
            <a:endParaRPr sz="1800">
              <a:solidFill>
                <a:srgbClr val="233E30"/>
              </a:solidFill>
              <a:latin typeface="Roboto Medium"/>
              <a:ea typeface="Roboto Medium"/>
              <a:cs typeface="Roboto Medium"/>
              <a:sym typeface="Roboto Medium"/>
            </a:endParaRPr>
          </a:p>
          <a:p>
            <a:pPr marL="0" lvl="0" indent="0" algn="ctr" rtl="0">
              <a:lnSpc>
                <a:spcPct val="110000"/>
              </a:lnSpc>
              <a:spcBef>
                <a:spcPts val="1200"/>
              </a:spcBef>
              <a:spcAft>
                <a:spcPts val="1200"/>
              </a:spcAft>
              <a:buNone/>
            </a:pPr>
            <a:endParaRPr sz="1800">
              <a:solidFill>
                <a:srgbClr val="233E30"/>
              </a:solidFill>
              <a:latin typeface="Roboto Medium"/>
              <a:ea typeface="Roboto Medium"/>
              <a:cs typeface="Roboto Medium"/>
              <a:sym typeface="Roboto Medium"/>
            </a:endParaRPr>
          </a:p>
        </p:txBody>
      </p:sp>
      <p:sp>
        <p:nvSpPr>
          <p:cNvPr id="306" name="Google Shape;306;p45"/>
          <p:cNvSpPr txBox="1">
            <a:spLocks noGrp="1"/>
          </p:cNvSpPr>
          <p:nvPr>
            <p:ph type="title"/>
          </p:nvPr>
        </p:nvSpPr>
        <p:spPr>
          <a:xfrm>
            <a:off x="164800" y="285763"/>
            <a:ext cx="8577600" cy="72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8170F"/>
                </a:solidFill>
                <a:latin typeface="Krona One"/>
                <a:ea typeface="Krona One"/>
                <a:cs typeface="Krona One"/>
                <a:sym typeface="Krona One"/>
              </a:rPr>
              <a:t>Query :- 13</a:t>
            </a:r>
            <a:endParaRPr>
              <a:solidFill>
                <a:srgbClr val="08170F"/>
              </a:solidFill>
              <a:latin typeface="Krona One"/>
              <a:ea typeface="Krona One"/>
              <a:cs typeface="Krona One"/>
              <a:sym typeface="Krona One"/>
            </a:endParaRPr>
          </a:p>
        </p:txBody>
      </p:sp>
      <p:sp>
        <p:nvSpPr>
          <p:cNvPr id="307" name="Google Shape;307;p45"/>
          <p:cNvSpPr txBox="1"/>
          <p:nvPr/>
        </p:nvSpPr>
        <p:spPr>
          <a:xfrm>
            <a:off x="7236600" y="2775625"/>
            <a:ext cx="190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Inter Medium"/>
              <a:ea typeface="Inter Medium"/>
              <a:cs typeface="Inter Medium"/>
              <a:sym typeface="Inter Medium"/>
            </a:endParaRPr>
          </a:p>
        </p:txBody>
      </p:sp>
      <p:pic>
        <p:nvPicPr>
          <p:cNvPr id="308" name="Google Shape;308;p45"/>
          <p:cNvPicPr preferRelativeResize="0"/>
          <p:nvPr/>
        </p:nvPicPr>
        <p:blipFill rotWithShape="1">
          <a:blip r:embed="rId3">
            <a:alphaModFix/>
          </a:blip>
          <a:srcRect l="5551" r="5488" b="7209"/>
          <a:stretch/>
        </p:blipFill>
        <p:spPr>
          <a:xfrm>
            <a:off x="164800" y="1747576"/>
            <a:ext cx="8775100" cy="311016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204EFF-23EC-9FA2-E73A-AFBA7D544A82}"/>
              </a:ext>
            </a:extLst>
          </p:cNvPr>
          <p:cNvSpPr txBox="1"/>
          <p:nvPr/>
        </p:nvSpPr>
        <p:spPr>
          <a:xfrm>
            <a:off x="917837" y="1725672"/>
            <a:ext cx="7308325" cy="1169551"/>
          </a:xfrm>
          <a:prstGeom prst="rect">
            <a:avLst/>
          </a:prstGeom>
          <a:noFill/>
        </p:spPr>
        <p:txBody>
          <a:bodyPr wrap="square" rtlCol="0">
            <a:spAutoFit/>
          </a:bodyPr>
          <a:lstStyle/>
          <a:p>
            <a:r>
              <a:rPr lang="en-US"/>
              <a:t>Similar to Query 11, this query calculates overall statistics for recovered cases. It provides the total, average, variance, and standard deviation of recoveries. This helps understand the spread and variability of recovery rates throughout the pandemic. Comparing these statistics with those from confirmed cases and deaths can give insights into the relationship between infections, recoveries, and mortalities.</a:t>
            </a:r>
            <a:endParaRPr lang="en-IN" dirty="0"/>
          </a:p>
        </p:txBody>
      </p:sp>
    </p:spTree>
    <p:extLst>
      <p:ext uri="{BB962C8B-B14F-4D97-AF65-F5344CB8AC3E}">
        <p14:creationId xmlns:p14="http://schemas.microsoft.com/office/powerpoint/2010/main" val="2177873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189"/>
        <p:cNvGrpSpPr/>
        <p:nvPr/>
      </p:nvGrpSpPr>
      <p:grpSpPr>
        <a:xfrm>
          <a:off x="0" y="0"/>
          <a:ext cx="0" cy="0"/>
          <a:chOff x="0" y="0"/>
          <a:chExt cx="0" cy="0"/>
        </a:xfrm>
      </p:grpSpPr>
      <p:sp>
        <p:nvSpPr>
          <p:cNvPr id="190" name="Google Shape;190;p30"/>
          <p:cNvSpPr txBox="1">
            <a:spLocks noGrp="1"/>
          </p:cNvSpPr>
          <p:nvPr>
            <p:ph type="subTitle" idx="1"/>
          </p:nvPr>
        </p:nvSpPr>
        <p:spPr>
          <a:xfrm>
            <a:off x="869725" y="2458225"/>
            <a:ext cx="7853400" cy="72690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1200"/>
              </a:spcAft>
              <a:buNone/>
            </a:pPr>
            <a:r>
              <a:rPr lang="en" sz="1800">
                <a:solidFill>
                  <a:srgbClr val="233E30"/>
                </a:solidFill>
                <a:latin typeface="Roboto Medium"/>
                <a:ea typeface="Roboto Medium"/>
                <a:cs typeface="Roboto Medium"/>
                <a:sym typeface="Roboto Medium"/>
              </a:rPr>
              <a:t>To solve the SQL queries, I used pandas and pandasql libraries in Python</a:t>
            </a:r>
            <a:endParaRPr sz="1800">
              <a:solidFill>
                <a:srgbClr val="233E30"/>
              </a:solidFill>
              <a:latin typeface="Roboto Medium"/>
              <a:ea typeface="Roboto Medium"/>
              <a:cs typeface="Roboto Medium"/>
              <a:sym typeface="Roboto Medium"/>
            </a:endParaRPr>
          </a:p>
        </p:txBody>
      </p:sp>
      <p:sp>
        <p:nvSpPr>
          <p:cNvPr id="191" name="Google Shape;191;p30"/>
          <p:cNvSpPr txBox="1">
            <a:spLocks noGrp="1"/>
          </p:cNvSpPr>
          <p:nvPr>
            <p:ph type="title"/>
          </p:nvPr>
        </p:nvSpPr>
        <p:spPr>
          <a:xfrm>
            <a:off x="258400" y="1712550"/>
            <a:ext cx="8577600" cy="72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8170F"/>
                </a:solidFill>
                <a:latin typeface="Krona One"/>
                <a:ea typeface="Krona One"/>
                <a:cs typeface="Krona One"/>
                <a:sym typeface="Krona One"/>
              </a:rPr>
              <a:t>Coronavirus Dataset Analysis</a:t>
            </a:r>
            <a:endParaRPr>
              <a:solidFill>
                <a:srgbClr val="08170F"/>
              </a:solidFill>
              <a:latin typeface="Krona One"/>
              <a:ea typeface="Krona One"/>
              <a:cs typeface="Krona One"/>
              <a:sym typeface="Krona One"/>
            </a:endParaRPr>
          </a:p>
        </p:txBody>
      </p:sp>
      <p:sp>
        <p:nvSpPr>
          <p:cNvPr id="192" name="Google Shape;192;p30"/>
          <p:cNvSpPr txBox="1"/>
          <p:nvPr/>
        </p:nvSpPr>
        <p:spPr>
          <a:xfrm>
            <a:off x="7236600" y="2775625"/>
            <a:ext cx="190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Inter Medium"/>
              <a:ea typeface="Inter Medium"/>
              <a:cs typeface="Inter Medium"/>
              <a:sym typeface="Inter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312"/>
        <p:cNvGrpSpPr/>
        <p:nvPr/>
      </p:nvGrpSpPr>
      <p:grpSpPr>
        <a:xfrm>
          <a:off x="0" y="0"/>
          <a:ext cx="0" cy="0"/>
          <a:chOff x="0" y="0"/>
          <a:chExt cx="0" cy="0"/>
        </a:xfrm>
      </p:grpSpPr>
      <p:sp>
        <p:nvSpPr>
          <p:cNvPr id="313" name="Google Shape;313;p46"/>
          <p:cNvSpPr txBox="1">
            <a:spLocks noGrp="1"/>
          </p:cNvSpPr>
          <p:nvPr>
            <p:ph type="subTitle" idx="1"/>
          </p:nvPr>
        </p:nvSpPr>
        <p:spPr>
          <a:xfrm>
            <a:off x="724350" y="868263"/>
            <a:ext cx="7853400" cy="726900"/>
          </a:xfrm>
          <a:prstGeom prst="rect">
            <a:avLst/>
          </a:prstGeom>
        </p:spPr>
        <p:txBody>
          <a:bodyPr spcFirstLastPara="1" wrap="square" lIns="91425" tIns="91425" rIns="91425" bIns="91425" anchor="t" anchorCtr="0">
            <a:noAutofit/>
          </a:bodyPr>
          <a:lstStyle/>
          <a:p>
            <a:pPr marL="0" lvl="0" indent="0" algn="ctr" rtl="0">
              <a:lnSpc>
                <a:spcPct val="110000"/>
              </a:lnSpc>
              <a:spcBef>
                <a:spcPts val="0"/>
              </a:spcBef>
              <a:spcAft>
                <a:spcPts val="1200"/>
              </a:spcAft>
              <a:buNone/>
            </a:pPr>
            <a:r>
              <a:rPr lang="en" sz="1800">
                <a:solidFill>
                  <a:srgbClr val="233E30"/>
                </a:solidFill>
                <a:latin typeface="Roboto Medium"/>
                <a:ea typeface="Roboto Medium"/>
                <a:cs typeface="Roboto Medium"/>
                <a:sym typeface="Roboto Medium"/>
              </a:rPr>
              <a:t>Q14. Find Country having highest number of the Confirmed case</a:t>
            </a:r>
            <a:endParaRPr sz="1800">
              <a:solidFill>
                <a:srgbClr val="233E30"/>
              </a:solidFill>
              <a:latin typeface="Roboto Medium"/>
              <a:ea typeface="Roboto Medium"/>
              <a:cs typeface="Roboto Medium"/>
              <a:sym typeface="Roboto Medium"/>
            </a:endParaRPr>
          </a:p>
        </p:txBody>
      </p:sp>
      <p:sp>
        <p:nvSpPr>
          <p:cNvPr id="314" name="Google Shape;314;p46"/>
          <p:cNvSpPr txBox="1">
            <a:spLocks noGrp="1"/>
          </p:cNvSpPr>
          <p:nvPr>
            <p:ph type="title"/>
          </p:nvPr>
        </p:nvSpPr>
        <p:spPr>
          <a:xfrm>
            <a:off x="164800" y="201138"/>
            <a:ext cx="8577600" cy="72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8170F"/>
                </a:solidFill>
                <a:latin typeface="Krona One"/>
                <a:ea typeface="Krona One"/>
                <a:cs typeface="Krona One"/>
                <a:sym typeface="Krona One"/>
              </a:rPr>
              <a:t>Query :- 14</a:t>
            </a:r>
            <a:endParaRPr>
              <a:solidFill>
                <a:srgbClr val="08170F"/>
              </a:solidFill>
              <a:latin typeface="Krona One"/>
              <a:ea typeface="Krona One"/>
              <a:cs typeface="Krona One"/>
              <a:sym typeface="Krona One"/>
            </a:endParaRPr>
          </a:p>
        </p:txBody>
      </p:sp>
      <p:sp>
        <p:nvSpPr>
          <p:cNvPr id="315" name="Google Shape;315;p46"/>
          <p:cNvSpPr txBox="1"/>
          <p:nvPr/>
        </p:nvSpPr>
        <p:spPr>
          <a:xfrm>
            <a:off x="7236600" y="2775625"/>
            <a:ext cx="190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Inter Medium"/>
              <a:ea typeface="Inter Medium"/>
              <a:cs typeface="Inter Medium"/>
              <a:sym typeface="Inter Medium"/>
            </a:endParaRPr>
          </a:p>
        </p:txBody>
      </p:sp>
      <p:pic>
        <p:nvPicPr>
          <p:cNvPr id="316" name="Google Shape;316;p46"/>
          <p:cNvPicPr preferRelativeResize="0"/>
          <p:nvPr/>
        </p:nvPicPr>
        <p:blipFill>
          <a:blip r:embed="rId3">
            <a:alphaModFix/>
          </a:blip>
          <a:stretch>
            <a:fillRect/>
          </a:stretch>
        </p:blipFill>
        <p:spPr>
          <a:xfrm>
            <a:off x="1925053" y="1467393"/>
            <a:ext cx="4647628" cy="2080945"/>
          </a:xfrm>
          <a:prstGeom prst="rect">
            <a:avLst/>
          </a:prstGeom>
          <a:noFill/>
          <a:ln>
            <a:noFill/>
          </a:ln>
        </p:spPr>
      </p:pic>
      <p:sp>
        <p:nvSpPr>
          <p:cNvPr id="4" name="TextBox 3">
            <a:extLst>
              <a:ext uri="{FF2B5EF4-FFF2-40B4-BE49-F238E27FC236}">
                <a16:creationId xmlns:a16="http://schemas.microsoft.com/office/drawing/2014/main" id="{DB59C7FB-EAB1-475C-1EC5-787516A179EA}"/>
              </a:ext>
            </a:extLst>
          </p:cNvPr>
          <p:cNvSpPr txBox="1"/>
          <p:nvPr/>
        </p:nvSpPr>
        <p:spPr>
          <a:xfrm>
            <a:off x="530617" y="3709905"/>
            <a:ext cx="8240866" cy="954107"/>
          </a:xfrm>
          <a:prstGeom prst="rect">
            <a:avLst/>
          </a:prstGeom>
          <a:noFill/>
        </p:spPr>
        <p:txBody>
          <a:bodyPr wrap="square">
            <a:spAutoFit/>
          </a:bodyPr>
          <a:lstStyle/>
          <a:p>
            <a:r>
              <a:rPr lang="en-US" dirty="0"/>
              <a:t>This query sums up confirmed cases for each country, orders them in descending order, and selects the top country (with the highest number of confirmed cases). It helps identify the most severely affected country in terms of total infections. In this case, the query revealed that the US had the highest number of confirmed cases, providing a global context to the pandemic's impact.</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320"/>
        <p:cNvGrpSpPr/>
        <p:nvPr/>
      </p:nvGrpSpPr>
      <p:grpSpPr>
        <a:xfrm>
          <a:off x="0" y="0"/>
          <a:ext cx="0" cy="0"/>
          <a:chOff x="0" y="0"/>
          <a:chExt cx="0" cy="0"/>
        </a:xfrm>
      </p:grpSpPr>
      <p:sp>
        <p:nvSpPr>
          <p:cNvPr id="321" name="Google Shape;321;p47"/>
          <p:cNvSpPr txBox="1">
            <a:spLocks noGrp="1"/>
          </p:cNvSpPr>
          <p:nvPr>
            <p:ph type="subTitle" idx="1"/>
          </p:nvPr>
        </p:nvSpPr>
        <p:spPr>
          <a:xfrm>
            <a:off x="724350" y="868263"/>
            <a:ext cx="7853400" cy="726900"/>
          </a:xfrm>
          <a:prstGeom prst="rect">
            <a:avLst/>
          </a:prstGeom>
        </p:spPr>
        <p:txBody>
          <a:bodyPr spcFirstLastPara="1" wrap="square" lIns="91425" tIns="91425" rIns="91425" bIns="91425" anchor="t" anchorCtr="0">
            <a:noAutofit/>
          </a:bodyPr>
          <a:lstStyle/>
          <a:p>
            <a:pPr marL="0" lvl="0" indent="0" algn="ctr" rtl="0">
              <a:lnSpc>
                <a:spcPct val="110000"/>
              </a:lnSpc>
              <a:spcBef>
                <a:spcPts val="0"/>
              </a:spcBef>
              <a:spcAft>
                <a:spcPts val="1200"/>
              </a:spcAft>
              <a:buNone/>
            </a:pPr>
            <a:r>
              <a:rPr lang="en" sz="1800">
                <a:solidFill>
                  <a:srgbClr val="233E30"/>
                </a:solidFill>
                <a:latin typeface="Roboto Medium"/>
                <a:ea typeface="Roboto Medium"/>
                <a:cs typeface="Roboto Medium"/>
                <a:sym typeface="Roboto Medium"/>
              </a:rPr>
              <a:t>Q15. Find Country having lowest number of the death case</a:t>
            </a:r>
            <a:endParaRPr sz="1800">
              <a:solidFill>
                <a:srgbClr val="233E30"/>
              </a:solidFill>
              <a:latin typeface="Roboto Medium"/>
              <a:ea typeface="Roboto Medium"/>
              <a:cs typeface="Roboto Medium"/>
              <a:sym typeface="Roboto Medium"/>
            </a:endParaRPr>
          </a:p>
        </p:txBody>
      </p:sp>
      <p:sp>
        <p:nvSpPr>
          <p:cNvPr id="322" name="Google Shape;322;p47"/>
          <p:cNvSpPr txBox="1">
            <a:spLocks noGrp="1"/>
          </p:cNvSpPr>
          <p:nvPr>
            <p:ph type="title"/>
          </p:nvPr>
        </p:nvSpPr>
        <p:spPr>
          <a:xfrm>
            <a:off x="108850" y="214763"/>
            <a:ext cx="8577600" cy="72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8170F"/>
                </a:solidFill>
                <a:latin typeface="Krona One"/>
                <a:ea typeface="Krona One"/>
                <a:cs typeface="Krona One"/>
                <a:sym typeface="Krona One"/>
              </a:rPr>
              <a:t>Query :- 15</a:t>
            </a:r>
            <a:endParaRPr>
              <a:solidFill>
                <a:srgbClr val="08170F"/>
              </a:solidFill>
              <a:latin typeface="Krona One"/>
              <a:ea typeface="Krona One"/>
              <a:cs typeface="Krona One"/>
              <a:sym typeface="Krona One"/>
            </a:endParaRPr>
          </a:p>
        </p:txBody>
      </p:sp>
      <p:sp>
        <p:nvSpPr>
          <p:cNvPr id="323" name="Google Shape;323;p47"/>
          <p:cNvSpPr txBox="1"/>
          <p:nvPr/>
        </p:nvSpPr>
        <p:spPr>
          <a:xfrm>
            <a:off x="7236600" y="2775625"/>
            <a:ext cx="190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Inter Medium"/>
              <a:ea typeface="Inter Medium"/>
              <a:cs typeface="Inter Medium"/>
              <a:sym typeface="Inter Medium"/>
            </a:endParaRPr>
          </a:p>
        </p:txBody>
      </p:sp>
      <p:pic>
        <p:nvPicPr>
          <p:cNvPr id="324" name="Google Shape;324;p47"/>
          <p:cNvPicPr preferRelativeResize="0"/>
          <p:nvPr/>
        </p:nvPicPr>
        <p:blipFill>
          <a:blip r:embed="rId3">
            <a:alphaModFix/>
          </a:blip>
          <a:stretch>
            <a:fillRect/>
          </a:stretch>
        </p:blipFill>
        <p:spPr>
          <a:xfrm>
            <a:off x="1994920" y="1400564"/>
            <a:ext cx="4933930" cy="2147774"/>
          </a:xfrm>
          <a:prstGeom prst="rect">
            <a:avLst/>
          </a:prstGeom>
          <a:noFill/>
          <a:ln>
            <a:noFill/>
          </a:ln>
        </p:spPr>
      </p:pic>
      <p:sp>
        <p:nvSpPr>
          <p:cNvPr id="3" name="TextBox 2">
            <a:extLst>
              <a:ext uri="{FF2B5EF4-FFF2-40B4-BE49-F238E27FC236}">
                <a16:creationId xmlns:a16="http://schemas.microsoft.com/office/drawing/2014/main" id="{3405B5E9-0D98-BA86-87E1-C6FF7837F89F}"/>
              </a:ext>
            </a:extLst>
          </p:cNvPr>
          <p:cNvSpPr txBox="1"/>
          <p:nvPr/>
        </p:nvSpPr>
        <p:spPr>
          <a:xfrm>
            <a:off x="412511" y="3712186"/>
            <a:ext cx="8318977" cy="954107"/>
          </a:xfrm>
          <a:prstGeom prst="rect">
            <a:avLst/>
          </a:prstGeom>
          <a:noFill/>
        </p:spPr>
        <p:txBody>
          <a:bodyPr wrap="square">
            <a:spAutoFit/>
          </a:bodyPr>
          <a:lstStyle/>
          <a:p>
            <a:r>
              <a:rPr lang="en-US" dirty="0"/>
              <a:t>Similar to Query 14, but this query sums up death cases and orders countries in ascending order to find the country with the lowest number of deaths. It identified Dominica as the country with the lowest death toll. This information can be valuable for understanding which countries may have been less severely impacted or may have had more effective strategies for preventing COVID-19 deaths.</a:t>
            </a:r>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328"/>
        <p:cNvGrpSpPr/>
        <p:nvPr/>
      </p:nvGrpSpPr>
      <p:grpSpPr>
        <a:xfrm>
          <a:off x="0" y="0"/>
          <a:ext cx="0" cy="0"/>
          <a:chOff x="0" y="0"/>
          <a:chExt cx="0" cy="0"/>
        </a:xfrm>
      </p:grpSpPr>
      <p:sp>
        <p:nvSpPr>
          <p:cNvPr id="329" name="Google Shape;329;p48"/>
          <p:cNvSpPr txBox="1">
            <a:spLocks noGrp="1"/>
          </p:cNvSpPr>
          <p:nvPr>
            <p:ph type="subTitle" idx="1"/>
          </p:nvPr>
        </p:nvSpPr>
        <p:spPr>
          <a:xfrm>
            <a:off x="724350" y="868263"/>
            <a:ext cx="7853400" cy="726900"/>
          </a:xfrm>
          <a:prstGeom prst="rect">
            <a:avLst/>
          </a:prstGeom>
        </p:spPr>
        <p:txBody>
          <a:bodyPr spcFirstLastPara="1" wrap="square" lIns="91425" tIns="91425" rIns="91425" bIns="91425" anchor="t" anchorCtr="0">
            <a:noAutofit/>
          </a:bodyPr>
          <a:lstStyle/>
          <a:p>
            <a:pPr marL="0" lvl="0" indent="0" algn="ctr" rtl="0">
              <a:lnSpc>
                <a:spcPct val="110000"/>
              </a:lnSpc>
              <a:spcBef>
                <a:spcPts val="0"/>
              </a:spcBef>
              <a:spcAft>
                <a:spcPts val="1200"/>
              </a:spcAft>
              <a:buNone/>
            </a:pPr>
            <a:r>
              <a:rPr lang="en" sz="1800">
                <a:solidFill>
                  <a:srgbClr val="233E30"/>
                </a:solidFill>
                <a:latin typeface="Roboto Medium"/>
                <a:ea typeface="Roboto Medium"/>
                <a:cs typeface="Roboto Medium"/>
                <a:sym typeface="Roboto Medium"/>
              </a:rPr>
              <a:t>Q16. Find top 5 countries having highest recovered case</a:t>
            </a:r>
            <a:endParaRPr sz="1800">
              <a:solidFill>
                <a:srgbClr val="233E30"/>
              </a:solidFill>
              <a:latin typeface="Roboto Medium"/>
              <a:ea typeface="Roboto Medium"/>
              <a:cs typeface="Roboto Medium"/>
              <a:sym typeface="Roboto Medium"/>
            </a:endParaRPr>
          </a:p>
        </p:txBody>
      </p:sp>
      <p:sp>
        <p:nvSpPr>
          <p:cNvPr id="330" name="Google Shape;330;p48"/>
          <p:cNvSpPr txBox="1">
            <a:spLocks noGrp="1"/>
          </p:cNvSpPr>
          <p:nvPr>
            <p:ph type="title"/>
          </p:nvPr>
        </p:nvSpPr>
        <p:spPr>
          <a:xfrm>
            <a:off x="164800" y="201138"/>
            <a:ext cx="8577600" cy="72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8170F"/>
                </a:solidFill>
                <a:latin typeface="Krona One"/>
                <a:ea typeface="Krona One"/>
                <a:cs typeface="Krona One"/>
                <a:sym typeface="Krona One"/>
              </a:rPr>
              <a:t>Query :- 16</a:t>
            </a:r>
            <a:endParaRPr>
              <a:solidFill>
                <a:srgbClr val="08170F"/>
              </a:solidFill>
              <a:latin typeface="Krona One"/>
              <a:ea typeface="Krona One"/>
              <a:cs typeface="Krona One"/>
              <a:sym typeface="Krona One"/>
            </a:endParaRPr>
          </a:p>
        </p:txBody>
      </p:sp>
      <p:sp>
        <p:nvSpPr>
          <p:cNvPr id="331" name="Google Shape;331;p48"/>
          <p:cNvSpPr txBox="1"/>
          <p:nvPr/>
        </p:nvSpPr>
        <p:spPr>
          <a:xfrm>
            <a:off x="7236600" y="2775625"/>
            <a:ext cx="190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Inter Medium"/>
              <a:ea typeface="Inter Medium"/>
              <a:cs typeface="Inter Medium"/>
              <a:sym typeface="Inter Medium"/>
            </a:endParaRPr>
          </a:p>
        </p:txBody>
      </p:sp>
      <p:pic>
        <p:nvPicPr>
          <p:cNvPr id="332" name="Google Shape;332;p48"/>
          <p:cNvPicPr preferRelativeResize="0"/>
          <p:nvPr/>
        </p:nvPicPr>
        <p:blipFill rotWithShape="1">
          <a:blip r:embed="rId3">
            <a:alphaModFix/>
          </a:blip>
          <a:srcRect l="9894" r="13641" b="21451"/>
          <a:stretch/>
        </p:blipFill>
        <p:spPr>
          <a:xfrm>
            <a:off x="2016886" y="1357200"/>
            <a:ext cx="4535169" cy="2252274"/>
          </a:xfrm>
          <a:prstGeom prst="rect">
            <a:avLst/>
          </a:prstGeom>
          <a:noFill/>
          <a:ln>
            <a:noFill/>
          </a:ln>
        </p:spPr>
      </p:pic>
      <p:sp>
        <p:nvSpPr>
          <p:cNvPr id="3" name="TextBox 2">
            <a:extLst>
              <a:ext uri="{FF2B5EF4-FFF2-40B4-BE49-F238E27FC236}">
                <a16:creationId xmlns:a16="http://schemas.microsoft.com/office/drawing/2014/main" id="{86945E2A-BF1A-1691-8C7C-173F801D82A9}"/>
              </a:ext>
            </a:extLst>
          </p:cNvPr>
          <p:cNvSpPr txBox="1"/>
          <p:nvPr/>
        </p:nvSpPr>
        <p:spPr>
          <a:xfrm>
            <a:off x="164800" y="3833011"/>
            <a:ext cx="8951495" cy="1169551"/>
          </a:xfrm>
          <a:prstGeom prst="rect">
            <a:avLst/>
          </a:prstGeom>
          <a:noFill/>
        </p:spPr>
        <p:txBody>
          <a:bodyPr wrap="square">
            <a:spAutoFit/>
          </a:bodyPr>
          <a:lstStyle/>
          <a:p>
            <a:r>
              <a:rPr lang="en-US" dirty="0"/>
              <a:t>This query sums up recovered cases for each country, orders them in descending order, and selects the top 5 countries with the highest number of recoveries. The results showed that India, Brazil, US, Turkey, and Russia had the highest numbers of recovered cases. This information can provide insights into which countries had the most successful recovery rates or the largest number of resolved cases, though it should be interpreted in the context of their total case numbers as well.</a:t>
            </a: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B925D0C-5646-9EDE-540C-52FC8C1D7923}"/>
              </a:ext>
            </a:extLst>
          </p:cNvPr>
          <p:cNvSpPr txBox="1"/>
          <p:nvPr/>
        </p:nvSpPr>
        <p:spPr>
          <a:xfrm>
            <a:off x="563767" y="1725256"/>
            <a:ext cx="8305226" cy="954107"/>
          </a:xfrm>
          <a:prstGeom prst="rect">
            <a:avLst/>
          </a:prstGeom>
          <a:noFill/>
        </p:spPr>
        <p:txBody>
          <a:bodyPr wrap="square">
            <a:spAutoFit/>
          </a:bodyPr>
          <a:lstStyle/>
          <a:p>
            <a:r>
              <a:rPr lang="en-US" dirty="0"/>
              <a:t>These queries collectively provide a comprehensive analysis of the COVID-19 dataset, covering data quality, temporal trends, country-wise comparisons, and statistical measures of the pandemic's spread. They offer valuable insights into various aspects of the pandemic, from global trends to country-specific impacts, and from overall patterns to monthly fluctuations.</a:t>
            </a:r>
            <a:endParaRPr lang="en-IN" dirty="0"/>
          </a:p>
        </p:txBody>
      </p:sp>
    </p:spTree>
    <p:extLst>
      <p:ext uri="{BB962C8B-B14F-4D97-AF65-F5344CB8AC3E}">
        <p14:creationId xmlns:p14="http://schemas.microsoft.com/office/powerpoint/2010/main" val="2745863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5"/>
          <p:cNvSpPr txBox="1">
            <a:spLocks noGrp="1"/>
          </p:cNvSpPr>
          <p:nvPr>
            <p:ph type="ctrTitle"/>
          </p:nvPr>
        </p:nvSpPr>
        <p:spPr>
          <a:xfrm>
            <a:off x="382350" y="1253275"/>
            <a:ext cx="4345200" cy="124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a:t>Election Results-2024 Analysis with Power BI</a:t>
            </a:r>
            <a:endParaRPr sz="3500"/>
          </a:p>
        </p:txBody>
      </p:sp>
      <p:sp>
        <p:nvSpPr>
          <p:cNvPr id="513" name="Google Shape;513;p55"/>
          <p:cNvSpPr txBox="1">
            <a:spLocks noGrp="1"/>
          </p:cNvSpPr>
          <p:nvPr>
            <p:ph type="subTitle" idx="1"/>
          </p:nvPr>
        </p:nvSpPr>
        <p:spPr>
          <a:xfrm>
            <a:off x="510325" y="3123600"/>
            <a:ext cx="3638100" cy="1092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Insights into Election Results, Party Performance, and Voter Trends</a:t>
            </a:r>
            <a:endParaRPr/>
          </a:p>
        </p:txBody>
      </p:sp>
      <p:sp>
        <p:nvSpPr>
          <p:cNvPr id="514" name="Google Shape;514;p55"/>
          <p:cNvSpPr/>
          <p:nvPr/>
        </p:nvSpPr>
        <p:spPr>
          <a:xfrm>
            <a:off x="-60761" y="2937505"/>
            <a:ext cx="32994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5"/>
          <p:cNvSpPr/>
          <p:nvPr/>
        </p:nvSpPr>
        <p:spPr>
          <a:xfrm>
            <a:off x="5197000" y="-22800"/>
            <a:ext cx="3985200" cy="5189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55"/>
          <p:cNvGrpSpPr/>
          <p:nvPr/>
        </p:nvGrpSpPr>
        <p:grpSpPr>
          <a:xfrm>
            <a:off x="8138310" y="630467"/>
            <a:ext cx="1584900" cy="3910875"/>
            <a:chOff x="8138310" y="616313"/>
            <a:chExt cx="1584900" cy="3910875"/>
          </a:xfrm>
        </p:grpSpPr>
        <p:sp>
          <p:nvSpPr>
            <p:cNvPr id="517" name="Google Shape;517;p55"/>
            <p:cNvSpPr/>
            <p:nvPr/>
          </p:nvSpPr>
          <p:spPr>
            <a:xfrm>
              <a:off x="8138310" y="616313"/>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5"/>
            <p:cNvSpPr/>
            <p:nvPr/>
          </p:nvSpPr>
          <p:spPr>
            <a:xfrm>
              <a:off x="8138310" y="1255425"/>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5"/>
            <p:cNvSpPr/>
            <p:nvPr/>
          </p:nvSpPr>
          <p:spPr>
            <a:xfrm>
              <a:off x="8138310" y="1894538"/>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5"/>
            <p:cNvSpPr/>
            <p:nvPr/>
          </p:nvSpPr>
          <p:spPr>
            <a:xfrm>
              <a:off x="8138310" y="2533650"/>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5"/>
            <p:cNvSpPr/>
            <p:nvPr/>
          </p:nvSpPr>
          <p:spPr>
            <a:xfrm>
              <a:off x="8138310" y="3172763"/>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5"/>
            <p:cNvSpPr/>
            <p:nvPr/>
          </p:nvSpPr>
          <p:spPr>
            <a:xfrm>
              <a:off x="8138310" y="3811875"/>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5"/>
            <p:cNvSpPr/>
            <p:nvPr/>
          </p:nvSpPr>
          <p:spPr>
            <a:xfrm>
              <a:off x="8138310" y="4450988"/>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4" name="Google Shape;524;p55"/>
          <p:cNvPicPr preferRelativeResize="0"/>
          <p:nvPr/>
        </p:nvPicPr>
        <p:blipFill rotWithShape="1">
          <a:blip r:embed="rId3">
            <a:alphaModFix/>
          </a:blip>
          <a:srcRect t="932" b="932"/>
          <a:stretch/>
        </p:blipFill>
        <p:spPr>
          <a:xfrm>
            <a:off x="4893575" y="616325"/>
            <a:ext cx="3985200" cy="3910853"/>
          </a:xfrm>
          <a:prstGeom prst="rect">
            <a:avLst/>
          </a:prstGeom>
          <a:noFill/>
          <a:ln>
            <a:noFill/>
          </a:ln>
        </p:spPr>
      </p:pic>
      <p:sp>
        <p:nvSpPr>
          <p:cNvPr id="525" name="Google Shape;525;p55"/>
          <p:cNvSpPr txBox="1"/>
          <p:nvPr/>
        </p:nvSpPr>
        <p:spPr>
          <a:xfrm>
            <a:off x="510325" y="4326100"/>
            <a:ext cx="2331000" cy="72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2D5980"/>
                </a:solidFill>
                <a:latin typeface="Muli"/>
                <a:ea typeface="Muli"/>
                <a:cs typeface="Muli"/>
                <a:sym typeface="Muli"/>
              </a:rPr>
              <a:t>Presented By</a:t>
            </a:r>
            <a:endParaRPr sz="1800">
              <a:solidFill>
                <a:srgbClr val="2D5980"/>
              </a:solidFill>
              <a:latin typeface="Muli"/>
              <a:ea typeface="Muli"/>
              <a:cs typeface="Muli"/>
              <a:sym typeface="Muli"/>
            </a:endParaRPr>
          </a:p>
          <a:p>
            <a:pPr marL="0" lvl="0" indent="0" algn="l" rtl="0">
              <a:spcBef>
                <a:spcPts val="0"/>
              </a:spcBef>
              <a:spcAft>
                <a:spcPts val="0"/>
              </a:spcAft>
              <a:buNone/>
            </a:pPr>
            <a:r>
              <a:rPr lang="en" sz="1600">
                <a:solidFill>
                  <a:srgbClr val="2D5980"/>
                </a:solidFill>
                <a:latin typeface="Muli"/>
                <a:ea typeface="Muli"/>
                <a:cs typeface="Muli"/>
                <a:sym typeface="Muli"/>
              </a:rPr>
              <a:t>Ravi Patel</a:t>
            </a:r>
            <a:endParaRPr sz="1600">
              <a:solidFill>
                <a:srgbClr val="2D5980"/>
              </a:solidFill>
              <a:latin typeface="Muli"/>
              <a:ea typeface="Muli"/>
              <a:cs typeface="Muli"/>
              <a:sym typeface="Mul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6"/>
          <p:cNvSpPr txBox="1">
            <a:spLocks noGrp="1"/>
          </p:cNvSpPr>
          <p:nvPr>
            <p:ph type="title"/>
          </p:nvPr>
        </p:nvSpPr>
        <p:spPr>
          <a:xfrm>
            <a:off x="990475" y="403637"/>
            <a:ext cx="424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Roadmap</a:t>
            </a:r>
            <a:endParaRPr/>
          </a:p>
        </p:txBody>
      </p:sp>
      <p:sp>
        <p:nvSpPr>
          <p:cNvPr id="531" name="Google Shape;531;p56"/>
          <p:cNvSpPr/>
          <p:nvPr/>
        </p:nvSpPr>
        <p:spPr>
          <a:xfrm>
            <a:off x="259110" y="358075"/>
            <a:ext cx="540900" cy="54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6"/>
          <p:cNvSpPr/>
          <p:nvPr/>
        </p:nvSpPr>
        <p:spPr>
          <a:xfrm>
            <a:off x="1670735" y="1208863"/>
            <a:ext cx="540900" cy="54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6"/>
          <p:cNvSpPr/>
          <p:nvPr/>
        </p:nvSpPr>
        <p:spPr>
          <a:xfrm>
            <a:off x="4301560" y="1208863"/>
            <a:ext cx="540900" cy="54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6"/>
          <p:cNvSpPr/>
          <p:nvPr/>
        </p:nvSpPr>
        <p:spPr>
          <a:xfrm>
            <a:off x="6932385" y="1208863"/>
            <a:ext cx="540900" cy="54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6"/>
          <p:cNvSpPr/>
          <p:nvPr/>
        </p:nvSpPr>
        <p:spPr>
          <a:xfrm>
            <a:off x="1670735" y="3136565"/>
            <a:ext cx="540900" cy="54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6"/>
          <p:cNvSpPr/>
          <p:nvPr/>
        </p:nvSpPr>
        <p:spPr>
          <a:xfrm>
            <a:off x="4301560" y="3136565"/>
            <a:ext cx="540900" cy="54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6"/>
          <p:cNvSpPr/>
          <p:nvPr/>
        </p:nvSpPr>
        <p:spPr>
          <a:xfrm>
            <a:off x="6932385" y="3136565"/>
            <a:ext cx="540900" cy="54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6"/>
          <p:cNvSpPr txBox="1">
            <a:spLocks noGrp="1"/>
          </p:cNvSpPr>
          <p:nvPr>
            <p:ph type="ctrTitle" idx="2"/>
          </p:nvPr>
        </p:nvSpPr>
        <p:spPr>
          <a:xfrm>
            <a:off x="914270" y="1784599"/>
            <a:ext cx="2053800" cy="42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Objectives</a:t>
            </a:r>
            <a:endParaRPr/>
          </a:p>
        </p:txBody>
      </p:sp>
      <p:sp>
        <p:nvSpPr>
          <p:cNvPr id="539" name="Google Shape;539;p56"/>
          <p:cNvSpPr txBox="1">
            <a:spLocks noGrp="1"/>
          </p:cNvSpPr>
          <p:nvPr>
            <p:ph type="subTitle" idx="1"/>
          </p:nvPr>
        </p:nvSpPr>
        <p:spPr>
          <a:xfrm>
            <a:off x="914270" y="2124079"/>
            <a:ext cx="205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Goals of the analysis</a:t>
            </a:r>
            <a:endParaRPr/>
          </a:p>
        </p:txBody>
      </p:sp>
      <p:sp>
        <p:nvSpPr>
          <p:cNvPr id="540" name="Google Shape;540;p56"/>
          <p:cNvSpPr txBox="1">
            <a:spLocks noGrp="1"/>
          </p:cNvSpPr>
          <p:nvPr>
            <p:ph type="title" idx="3"/>
          </p:nvPr>
        </p:nvSpPr>
        <p:spPr>
          <a:xfrm>
            <a:off x="1302320" y="1185922"/>
            <a:ext cx="1277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541" name="Google Shape;541;p56"/>
          <p:cNvSpPr txBox="1">
            <a:spLocks noGrp="1"/>
          </p:cNvSpPr>
          <p:nvPr>
            <p:ph type="ctrTitle" idx="4"/>
          </p:nvPr>
        </p:nvSpPr>
        <p:spPr>
          <a:xfrm>
            <a:off x="3545095" y="1784599"/>
            <a:ext cx="2053800" cy="42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 Description</a:t>
            </a:r>
            <a:endParaRPr/>
          </a:p>
        </p:txBody>
      </p:sp>
      <p:sp>
        <p:nvSpPr>
          <p:cNvPr id="542" name="Google Shape;542;p56"/>
          <p:cNvSpPr txBox="1">
            <a:spLocks noGrp="1"/>
          </p:cNvSpPr>
          <p:nvPr>
            <p:ph type="subTitle" idx="5"/>
          </p:nvPr>
        </p:nvSpPr>
        <p:spPr>
          <a:xfrm>
            <a:off x="3545095" y="2124079"/>
            <a:ext cx="205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Overview of datasets</a:t>
            </a:r>
            <a:endParaRPr/>
          </a:p>
        </p:txBody>
      </p:sp>
      <p:sp>
        <p:nvSpPr>
          <p:cNvPr id="543" name="Google Shape;543;p56"/>
          <p:cNvSpPr txBox="1">
            <a:spLocks noGrp="1"/>
          </p:cNvSpPr>
          <p:nvPr>
            <p:ph type="title" idx="6"/>
          </p:nvPr>
        </p:nvSpPr>
        <p:spPr>
          <a:xfrm>
            <a:off x="3933145" y="1185922"/>
            <a:ext cx="1277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544" name="Google Shape;544;p56"/>
          <p:cNvSpPr txBox="1">
            <a:spLocks noGrp="1"/>
          </p:cNvSpPr>
          <p:nvPr>
            <p:ph type="ctrTitle" idx="7"/>
          </p:nvPr>
        </p:nvSpPr>
        <p:spPr>
          <a:xfrm>
            <a:off x="6175920" y="1784599"/>
            <a:ext cx="2053800" cy="42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 Integration</a:t>
            </a:r>
            <a:endParaRPr/>
          </a:p>
        </p:txBody>
      </p:sp>
      <p:sp>
        <p:nvSpPr>
          <p:cNvPr id="545" name="Google Shape;545;p56"/>
          <p:cNvSpPr txBox="1">
            <a:spLocks noGrp="1"/>
          </p:cNvSpPr>
          <p:nvPr>
            <p:ph type="subTitle" idx="8"/>
          </p:nvPr>
        </p:nvSpPr>
        <p:spPr>
          <a:xfrm>
            <a:off x="6175920" y="2124079"/>
            <a:ext cx="205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Combining data sources</a:t>
            </a:r>
            <a:endParaRPr/>
          </a:p>
        </p:txBody>
      </p:sp>
      <p:sp>
        <p:nvSpPr>
          <p:cNvPr id="546" name="Google Shape;546;p56"/>
          <p:cNvSpPr txBox="1">
            <a:spLocks noGrp="1"/>
          </p:cNvSpPr>
          <p:nvPr>
            <p:ph type="title" idx="9"/>
          </p:nvPr>
        </p:nvSpPr>
        <p:spPr>
          <a:xfrm>
            <a:off x="6563970" y="1185922"/>
            <a:ext cx="1277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547" name="Google Shape;547;p56"/>
          <p:cNvSpPr txBox="1">
            <a:spLocks noGrp="1"/>
          </p:cNvSpPr>
          <p:nvPr>
            <p:ph type="ctrTitle" idx="13"/>
          </p:nvPr>
        </p:nvSpPr>
        <p:spPr>
          <a:xfrm>
            <a:off x="174025" y="3733750"/>
            <a:ext cx="3534300" cy="42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 Cleaning and Preparation</a:t>
            </a:r>
            <a:endParaRPr/>
          </a:p>
        </p:txBody>
      </p:sp>
      <p:sp>
        <p:nvSpPr>
          <p:cNvPr id="548" name="Google Shape;548;p56"/>
          <p:cNvSpPr txBox="1">
            <a:spLocks noGrp="1"/>
          </p:cNvSpPr>
          <p:nvPr>
            <p:ph type="subTitle" idx="14"/>
          </p:nvPr>
        </p:nvSpPr>
        <p:spPr>
          <a:xfrm>
            <a:off x="914270" y="4073228"/>
            <a:ext cx="205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Ensuring data quality</a:t>
            </a:r>
            <a:endParaRPr/>
          </a:p>
        </p:txBody>
      </p:sp>
      <p:sp>
        <p:nvSpPr>
          <p:cNvPr id="549" name="Google Shape;549;p56"/>
          <p:cNvSpPr txBox="1">
            <a:spLocks noGrp="1"/>
          </p:cNvSpPr>
          <p:nvPr>
            <p:ph type="title" idx="15"/>
          </p:nvPr>
        </p:nvSpPr>
        <p:spPr>
          <a:xfrm>
            <a:off x="1302320" y="3135071"/>
            <a:ext cx="1277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550" name="Google Shape;550;p56"/>
          <p:cNvSpPr txBox="1">
            <a:spLocks noGrp="1"/>
          </p:cNvSpPr>
          <p:nvPr>
            <p:ph type="ctrTitle" idx="16"/>
          </p:nvPr>
        </p:nvSpPr>
        <p:spPr>
          <a:xfrm>
            <a:off x="3545095" y="3733748"/>
            <a:ext cx="2053800" cy="42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Dashboard Overview</a:t>
            </a:r>
            <a:endParaRPr/>
          </a:p>
        </p:txBody>
      </p:sp>
      <p:sp>
        <p:nvSpPr>
          <p:cNvPr id="551" name="Google Shape;551;p56"/>
          <p:cNvSpPr txBox="1">
            <a:spLocks noGrp="1"/>
          </p:cNvSpPr>
          <p:nvPr>
            <p:ph type="subTitle" idx="17"/>
          </p:nvPr>
        </p:nvSpPr>
        <p:spPr>
          <a:xfrm>
            <a:off x="3268675" y="4073225"/>
            <a:ext cx="2496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Interactive visualizations</a:t>
            </a:r>
            <a:endParaRPr/>
          </a:p>
          <a:p>
            <a:pPr marL="0" lvl="0" indent="0" algn="ctr" rtl="0">
              <a:spcBef>
                <a:spcPts val="0"/>
              </a:spcBef>
              <a:spcAft>
                <a:spcPts val="0"/>
              </a:spcAft>
              <a:buNone/>
            </a:pPr>
            <a:r>
              <a:rPr lang="en"/>
              <a:t>(Include Dashboard Image)</a:t>
            </a:r>
            <a:endParaRPr/>
          </a:p>
          <a:p>
            <a:pPr marL="0" lvl="0" indent="0" algn="ctr" rtl="0">
              <a:spcBef>
                <a:spcPts val="0"/>
              </a:spcBef>
              <a:spcAft>
                <a:spcPts val="0"/>
              </a:spcAft>
              <a:buClr>
                <a:schemeClr val="dk1"/>
              </a:buClr>
              <a:buSzPts val="1100"/>
              <a:buFont typeface="Arial"/>
              <a:buNone/>
            </a:pPr>
            <a:endParaRPr/>
          </a:p>
        </p:txBody>
      </p:sp>
      <p:sp>
        <p:nvSpPr>
          <p:cNvPr id="552" name="Google Shape;552;p56"/>
          <p:cNvSpPr txBox="1">
            <a:spLocks noGrp="1"/>
          </p:cNvSpPr>
          <p:nvPr>
            <p:ph type="title" idx="18"/>
          </p:nvPr>
        </p:nvSpPr>
        <p:spPr>
          <a:xfrm>
            <a:off x="3933145" y="3135071"/>
            <a:ext cx="1277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553" name="Google Shape;553;p56"/>
          <p:cNvSpPr txBox="1">
            <a:spLocks noGrp="1"/>
          </p:cNvSpPr>
          <p:nvPr>
            <p:ph type="ctrTitle" idx="19"/>
          </p:nvPr>
        </p:nvSpPr>
        <p:spPr>
          <a:xfrm>
            <a:off x="6175920" y="3733748"/>
            <a:ext cx="2053800" cy="42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Conclusion</a:t>
            </a:r>
            <a:endParaRPr/>
          </a:p>
        </p:txBody>
      </p:sp>
      <p:sp>
        <p:nvSpPr>
          <p:cNvPr id="554" name="Google Shape;554;p56"/>
          <p:cNvSpPr txBox="1">
            <a:spLocks noGrp="1"/>
          </p:cNvSpPr>
          <p:nvPr>
            <p:ph type="subTitle" idx="20"/>
          </p:nvPr>
        </p:nvSpPr>
        <p:spPr>
          <a:xfrm>
            <a:off x="6175920" y="4073228"/>
            <a:ext cx="205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Summary and implications</a:t>
            </a:r>
            <a:endParaRPr/>
          </a:p>
        </p:txBody>
      </p:sp>
      <p:sp>
        <p:nvSpPr>
          <p:cNvPr id="555" name="Google Shape;555;p56"/>
          <p:cNvSpPr txBox="1">
            <a:spLocks noGrp="1"/>
          </p:cNvSpPr>
          <p:nvPr>
            <p:ph type="title" idx="21"/>
          </p:nvPr>
        </p:nvSpPr>
        <p:spPr>
          <a:xfrm>
            <a:off x="6563970" y="3135071"/>
            <a:ext cx="1277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556" name="Google Shape;556;p56"/>
          <p:cNvSpPr/>
          <p:nvPr/>
        </p:nvSpPr>
        <p:spPr>
          <a:xfrm>
            <a:off x="4065675" y="627525"/>
            <a:ext cx="54453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pic>
        <p:nvPicPr>
          <p:cNvPr id="561" name="Google Shape;561;p57"/>
          <p:cNvPicPr preferRelativeResize="0"/>
          <p:nvPr/>
        </p:nvPicPr>
        <p:blipFill rotWithShape="1">
          <a:blip r:embed="rId3">
            <a:alphaModFix/>
          </a:blip>
          <a:srcRect/>
          <a:stretch/>
        </p:blipFill>
        <p:spPr>
          <a:xfrm>
            <a:off x="-142250" y="-30350"/>
            <a:ext cx="5204400" cy="5204198"/>
          </a:xfrm>
          <a:prstGeom prst="rect">
            <a:avLst/>
          </a:prstGeom>
          <a:noFill/>
          <a:ln>
            <a:noFill/>
          </a:ln>
        </p:spPr>
      </p:pic>
      <p:sp>
        <p:nvSpPr>
          <p:cNvPr id="562" name="Google Shape;562;p57"/>
          <p:cNvSpPr txBox="1">
            <a:spLocks noGrp="1"/>
          </p:cNvSpPr>
          <p:nvPr>
            <p:ph type="title" idx="2"/>
          </p:nvPr>
        </p:nvSpPr>
        <p:spPr>
          <a:xfrm>
            <a:off x="5195300" y="1414171"/>
            <a:ext cx="2593200" cy="9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563" name="Google Shape;563;p57"/>
          <p:cNvSpPr txBox="1">
            <a:spLocks noGrp="1"/>
          </p:cNvSpPr>
          <p:nvPr>
            <p:ph type="title"/>
          </p:nvPr>
        </p:nvSpPr>
        <p:spPr>
          <a:xfrm>
            <a:off x="5195300" y="2311375"/>
            <a:ext cx="2758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Objectives</a:t>
            </a:r>
            <a:endParaRPr/>
          </a:p>
        </p:txBody>
      </p:sp>
      <p:sp>
        <p:nvSpPr>
          <p:cNvPr id="564" name="Google Shape;564;p57"/>
          <p:cNvSpPr/>
          <p:nvPr/>
        </p:nvSpPr>
        <p:spPr>
          <a:xfrm>
            <a:off x="4009700" y="4456550"/>
            <a:ext cx="55011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7"/>
          <p:cNvSpPr/>
          <p:nvPr/>
        </p:nvSpPr>
        <p:spPr>
          <a:xfrm>
            <a:off x="4009700" y="627525"/>
            <a:ext cx="55011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58"/>
          <p:cNvSpPr txBox="1">
            <a:spLocks noGrp="1"/>
          </p:cNvSpPr>
          <p:nvPr>
            <p:ph type="body" idx="1"/>
          </p:nvPr>
        </p:nvSpPr>
        <p:spPr>
          <a:xfrm>
            <a:off x="990475" y="1907450"/>
            <a:ext cx="3601500" cy="24792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1600"/>
              </a:spcAft>
              <a:buNone/>
            </a:pPr>
            <a:r>
              <a:rPr lang="en" sz="1800"/>
              <a:t>The objective is to analyze the 2024 election data to gain insights into the election results, understand party performance and voter trends across various constituencies, and create interactive visualizations and dashboards for stakeholders.</a:t>
            </a:r>
            <a:endParaRPr sz="1800"/>
          </a:p>
        </p:txBody>
      </p:sp>
      <p:sp>
        <p:nvSpPr>
          <p:cNvPr id="571" name="Google Shape;571;p58"/>
          <p:cNvSpPr/>
          <p:nvPr/>
        </p:nvSpPr>
        <p:spPr>
          <a:xfrm>
            <a:off x="259110" y="358075"/>
            <a:ext cx="540900" cy="54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8"/>
          <p:cNvSpPr/>
          <p:nvPr/>
        </p:nvSpPr>
        <p:spPr>
          <a:xfrm>
            <a:off x="2882000" y="627525"/>
            <a:ext cx="66288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3" name="Google Shape;573;p58"/>
          <p:cNvPicPr preferRelativeResize="0"/>
          <p:nvPr/>
        </p:nvPicPr>
        <p:blipFill rotWithShape="1">
          <a:blip r:embed="rId3">
            <a:alphaModFix/>
          </a:blip>
          <a:srcRect l="19054" t="9316" r="18245" b="10574"/>
          <a:stretch/>
        </p:blipFill>
        <p:spPr>
          <a:xfrm>
            <a:off x="5241400" y="1907450"/>
            <a:ext cx="1910000" cy="1831151"/>
          </a:xfrm>
          <a:prstGeom prst="rect">
            <a:avLst/>
          </a:prstGeom>
          <a:noFill/>
          <a:ln>
            <a:noFill/>
          </a:ln>
        </p:spPr>
      </p:pic>
      <p:sp>
        <p:nvSpPr>
          <p:cNvPr id="574" name="Google Shape;574;p58"/>
          <p:cNvSpPr/>
          <p:nvPr/>
        </p:nvSpPr>
        <p:spPr>
          <a:xfrm>
            <a:off x="307613" y="406575"/>
            <a:ext cx="443875" cy="443900"/>
          </a:xfrm>
          <a:custGeom>
            <a:avLst/>
            <a:gdLst/>
            <a:ahLst/>
            <a:cxnLst/>
            <a:rect l="l" t="t" r="r" b="b"/>
            <a:pathLst>
              <a:path w="17755" h="17756" extrusionOk="0">
                <a:moveTo>
                  <a:pt x="16402" y="9"/>
                </a:moveTo>
                <a:lnTo>
                  <a:pt x="12345" y="4064"/>
                </a:lnTo>
                <a:lnTo>
                  <a:pt x="12345" y="5409"/>
                </a:lnTo>
                <a:lnTo>
                  <a:pt x="13690" y="5409"/>
                </a:lnTo>
                <a:lnTo>
                  <a:pt x="17753" y="1355"/>
                </a:lnTo>
                <a:lnTo>
                  <a:pt x="16402" y="1355"/>
                </a:lnTo>
                <a:lnTo>
                  <a:pt x="16402" y="9"/>
                </a:lnTo>
                <a:close/>
                <a:moveTo>
                  <a:pt x="8878" y="7283"/>
                </a:moveTo>
                <a:cubicBezTo>
                  <a:pt x="7997" y="7283"/>
                  <a:pt x="7283" y="7998"/>
                  <a:pt x="7283" y="8878"/>
                </a:cubicBezTo>
                <a:cubicBezTo>
                  <a:pt x="7283" y="9758"/>
                  <a:pt x="7997" y="10473"/>
                  <a:pt x="8878" y="10473"/>
                </a:cubicBezTo>
                <a:cubicBezTo>
                  <a:pt x="9757" y="10473"/>
                  <a:pt x="10473" y="9758"/>
                  <a:pt x="10473" y="8878"/>
                </a:cubicBezTo>
                <a:cubicBezTo>
                  <a:pt x="10473" y="8629"/>
                  <a:pt x="10415" y="8391"/>
                  <a:pt x="10311" y="8179"/>
                </a:cubicBezTo>
                <a:lnTo>
                  <a:pt x="9246" y="9246"/>
                </a:lnTo>
                <a:lnTo>
                  <a:pt x="8510" y="8510"/>
                </a:lnTo>
                <a:lnTo>
                  <a:pt x="9576" y="7444"/>
                </a:lnTo>
                <a:cubicBezTo>
                  <a:pt x="9365" y="7341"/>
                  <a:pt x="9127" y="7283"/>
                  <a:pt x="8878" y="7283"/>
                </a:cubicBezTo>
                <a:close/>
                <a:moveTo>
                  <a:pt x="8875" y="5203"/>
                </a:moveTo>
                <a:cubicBezTo>
                  <a:pt x="6848" y="5203"/>
                  <a:pt x="5200" y="6853"/>
                  <a:pt x="5200" y="8878"/>
                </a:cubicBezTo>
                <a:cubicBezTo>
                  <a:pt x="5200" y="10905"/>
                  <a:pt x="6851" y="12554"/>
                  <a:pt x="8875" y="12554"/>
                </a:cubicBezTo>
                <a:cubicBezTo>
                  <a:pt x="10901" y="12554"/>
                  <a:pt x="12552" y="10904"/>
                  <a:pt x="12552" y="8878"/>
                </a:cubicBezTo>
                <a:cubicBezTo>
                  <a:pt x="12553" y="8051"/>
                  <a:pt x="12278" y="7288"/>
                  <a:pt x="11817" y="6675"/>
                </a:cubicBezTo>
                <a:lnTo>
                  <a:pt x="11070" y="7421"/>
                </a:lnTo>
                <a:cubicBezTo>
                  <a:pt x="11351" y="7838"/>
                  <a:pt x="11512" y="8341"/>
                  <a:pt x="11512" y="8880"/>
                </a:cubicBezTo>
                <a:cubicBezTo>
                  <a:pt x="11512" y="10333"/>
                  <a:pt x="10331" y="11516"/>
                  <a:pt x="8875" y="11516"/>
                </a:cubicBezTo>
                <a:cubicBezTo>
                  <a:pt x="7423" y="11516"/>
                  <a:pt x="6240" y="10334"/>
                  <a:pt x="6240" y="8880"/>
                </a:cubicBezTo>
                <a:cubicBezTo>
                  <a:pt x="6240" y="7428"/>
                  <a:pt x="7421" y="6244"/>
                  <a:pt x="8875" y="6244"/>
                </a:cubicBezTo>
                <a:cubicBezTo>
                  <a:pt x="9415" y="6244"/>
                  <a:pt x="9917" y="6408"/>
                  <a:pt x="10334" y="6685"/>
                </a:cubicBezTo>
                <a:lnTo>
                  <a:pt x="11081" y="5939"/>
                </a:lnTo>
                <a:cubicBezTo>
                  <a:pt x="10466" y="5477"/>
                  <a:pt x="9702" y="5203"/>
                  <a:pt x="8875" y="5203"/>
                </a:cubicBezTo>
                <a:close/>
                <a:moveTo>
                  <a:pt x="8877" y="3123"/>
                </a:moveTo>
                <a:cubicBezTo>
                  <a:pt x="5704" y="3123"/>
                  <a:pt x="3121" y="5705"/>
                  <a:pt x="3121" y="8878"/>
                </a:cubicBezTo>
                <a:cubicBezTo>
                  <a:pt x="3121" y="12052"/>
                  <a:pt x="5704" y="14634"/>
                  <a:pt x="8877" y="14634"/>
                </a:cubicBezTo>
                <a:cubicBezTo>
                  <a:pt x="12051" y="14634"/>
                  <a:pt x="14633" y="12052"/>
                  <a:pt x="14633" y="8878"/>
                </a:cubicBezTo>
                <a:cubicBezTo>
                  <a:pt x="14633" y="8036"/>
                  <a:pt x="14450" y="7208"/>
                  <a:pt x="14097" y="6450"/>
                </a:cubicBezTo>
                <a:lnTo>
                  <a:pt x="12920" y="6450"/>
                </a:lnTo>
                <a:cubicBezTo>
                  <a:pt x="13347" y="7160"/>
                  <a:pt x="13594" y="7991"/>
                  <a:pt x="13594" y="8878"/>
                </a:cubicBezTo>
                <a:cubicBezTo>
                  <a:pt x="13594" y="11478"/>
                  <a:pt x="11477" y="13595"/>
                  <a:pt x="8878" y="13595"/>
                </a:cubicBezTo>
                <a:cubicBezTo>
                  <a:pt x="6277" y="13595"/>
                  <a:pt x="4161" y="11478"/>
                  <a:pt x="4161" y="8878"/>
                </a:cubicBezTo>
                <a:cubicBezTo>
                  <a:pt x="4161" y="6278"/>
                  <a:pt x="6277" y="4162"/>
                  <a:pt x="8878" y="4162"/>
                </a:cubicBezTo>
                <a:cubicBezTo>
                  <a:pt x="9765" y="4162"/>
                  <a:pt x="10595" y="4409"/>
                  <a:pt x="11305" y="4836"/>
                </a:cubicBezTo>
                <a:lnTo>
                  <a:pt x="11305" y="3658"/>
                </a:lnTo>
                <a:cubicBezTo>
                  <a:pt x="10548" y="3306"/>
                  <a:pt x="9721" y="3123"/>
                  <a:pt x="8877" y="3123"/>
                </a:cubicBezTo>
                <a:close/>
                <a:moveTo>
                  <a:pt x="8878" y="0"/>
                </a:moveTo>
                <a:cubicBezTo>
                  <a:pt x="3967" y="0"/>
                  <a:pt x="0" y="3968"/>
                  <a:pt x="0" y="8878"/>
                </a:cubicBezTo>
                <a:cubicBezTo>
                  <a:pt x="0" y="13789"/>
                  <a:pt x="3967" y="17755"/>
                  <a:pt x="8878" y="17755"/>
                </a:cubicBezTo>
                <a:cubicBezTo>
                  <a:pt x="13787" y="17755"/>
                  <a:pt x="17754" y="13789"/>
                  <a:pt x="17754" y="8878"/>
                </a:cubicBezTo>
                <a:cubicBezTo>
                  <a:pt x="17754" y="7198"/>
                  <a:pt x="17288" y="5579"/>
                  <a:pt x="16403" y="4169"/>
                </a:cubicBezTo>
                <a:lnTo>
                  <a:pt x="14881" y="5692"/>
                </a:lnTo>
                <a:cubicBezTo>
                  <a:pt x="15401" y="6670"/>
                  <a:pt x="15674" y="7763"/>
                  <a:pt x="15674" y="8878"/>
                </a:cubicBezTo>
                <a:cubicBezTo>
                  <a:pt x="15674" y="12626"/>
                  <a:pt x="12625" y="15675"/>
                  <a:pt x="8877" y="15675"/>
                </a:cubicBezTo>
                <a:cubicBezTo>
                  <a:pt x="5129" y="15675"/>
                  <a:pt x="2081" y="12626"/>
                  <a:pt x="2081" y="8878"/>
                </a:cubicBezTo>
                <a:cubicBezTo>
                  <a:pt x="2081" y="5131"/>
                  <a:pt x="5129" y="2082"/>
                  <a:pt x="8877" y="2082"/>
                </a:cubicBezTo>
                <a:cubicBezTo>
                  <a:pt x="9992" y="2082"/>
                  <a:pt x="11087" y="2354"/>
                  <a:pt x="12063" y="2873"/>
                </a:cubicBezTo>
                <a:lnTo>
                  <a:pt x="13587" y="1352"/>
                </a:lnTo>
                <a:cubicBezTo>
                  <a:pt x="12177" y="468"/>
                  <a:pt x="10558" y="0"/>
                  <a:pt x="8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pic>
        <p:nvPicPr>
          <p:cNvPr id="579" name="Google Shape;579;p59"/>
          <p:cNvPicPr preferRelativeResize="0"/>
          <p:nvPr/>
        </p:nvPicPr>
        <p:blipFill rotWithShape="1">
          <a:blip r:embed="rId3">
            <a:alphaModFix/>
          </a:blip>
          <a:srcRect l="10139" r="10147"/>
          <a:stretch/>
        </p:blipFill>
        <p:spPr>
          <a:xfrm>
            <a:off x="5043950" y="0"/>
            <a:ext cx="4100050" cy="5143501"/>
          </a:xfrm>
          <a:prstGeom prst="rect">
            <a:avLst/>
          </a:prstGeom>
          <a:noFill/>
          <a:ln>
            <a:noFill/>
          </a:ln>
        </p:spPr>
      </p:pic>
      <p:sp>
        <p:nvSpPr>
          <p:cNvPr id="580" name="Google Shape;580;p59"/>
          <p:cNvSpPr txBox="1">
            <a:spLocks noGrp="1"/>
          </p:cNvSpPr>
          <p:nvPr>
            <p:ph type="title" idx="2"/>
          </p:nvPr>
        </p:nvSpPr>
        <p:spPr>
          <a:xfrm>
            <a:off x="990475" y="1414171"/>
            <a:ext cx="2593200" cy="9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581" name="Google Shape;581;p59"/>
          <p:cNvSpPr txBox="1">
            <a:spLocks noGrp="1"/>
          </p:cNvSpPr>
          <p:nvPr>
            <p:ph type="title"/>
          </p:nvPr>
        </p:nvSpPr>
        <p:spPr>
          <a:xfrm>
            <a:off x="990475" y="2311375"/>
            <a:ext cx="37020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Description</a:t>
            </a:r>
            <a:endParaRPr/>
          </a:p>
        </p:txBody>
      </p:sp>
      <p:sp>
        <p:nvSpPr>
          <p:cNvPr id="582" name="Google Shape;582;p59"/>
          <p:cNvSpPr/>
          <p:nvPr/>
        </p:nvSpPr>
        <p:spPr>
          <a:xfrm>
            <a:off x="-205875" y="4456550"/>
            <a:ext cx="55011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9"/>
          <p:cNvSpPr/>
          <p:nvPr/>
        </p:nvSpPr>
        <p:spPr>
          <a:xfrm>
            <a:off x="-205875" y="627525"/>
            <a:ext cx="55011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60"/>
          <p:cNvSpPr/>
          <p:nvPr/>
        </p:nvSpPr>
        <p:spPr>
          <a:xfrm>
            <a:off x="259110" y="358075"/>
            <a:ext cx="540900" cy="54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0"/>
          <p:cNvSpPr txBox="1"/>
          <p:nvPr/>
        </p:nvSpPr>
        <p:spPr>
          <a:xfrm>
            <a:off x="1173000" y="1122925"/>
            <a:ext cx="6798000" cy="35043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1200"/>
              </a:spcBef>
              <a:spcAft>
                <a:spcPts val="0"/>
              </a:spcAft>
              <a:buClr>
                <a:srgbClr val="212121"/>
              </a:buClr>
              <a:buSzPts val="1800"/>
              <a:buFont typeface="Muli"/>
              <a:buChar char="❏"/>
            </a:pPr>
            <a:r>
              <a:rPr lang="en" sz="1800" b="1">
                <a:solidFill>
                  <a:srgbClr val="212121"/>
                </a:solidFill>
                <a:latin typeface="Muli"/>
                <a:ea typeface="Muli"/>
                <a:cs typeface="Muli"/>
                <a:sym typeface="Muli"/>
              </a:rPr>
              <a:t>id:</a:t>
            </a:r>
            <a:r>
              <a:rPr lang="en" sz="1800">
                <a:solidFill>
                  <a:srgbClr val="212121"/>
                </a:solidFill>
                <a:latin typeface="Muli"/>
                <a:ea typeface="Muli"/>
                <a:cs typeface="Muli"/>
                <a:sym typeface="Muli"/>
              </a:rPr>
              <a:t> Unique identifier for each record.</a:t>
            </a:r>
            <a:endParaRPr sz="1800">
              <a:solidFill>
                <a:srgbClr val="212121"/>
              </a:solidFill>
              <a:latin typeface="Muli"/>
              <a:ea typeface="Muli"/>
              <a:cs typeface="Muli"/>
              <a:sym typeface="Muli"/>
            </a:endParaRPr>
          </a:p>
          <a:p>
            <a:pPr marL="457200" lvl="0" indent="-342900" algn="l" rtl="0">
              <a:lnSpc>
                <a:spcPct val="100000"/>
              </a:lnSpc>
              <a:spcBef>
                <a:spcPts val="0"/>
              </a:spcBef>
              <a:spcAft>
                <a:spcPts val="0"/>
              </a:spcAft>
              <a:buClr>
                <a:srgbClr val="212121"/>
              </a:buClr>
              <a:buSzPts val="1800"/>
              <a:buFont typeface="Muli"/>
              <a:buChar char="❏"/>
            </a:pPr>
            <a:r>
              <a:rPr lang="en" sz="1800" b="1">
                <a:solidFill>
                  <a:srgbClr val="212121"/>
                </a:solidFill>
                <a:latin typeface="Muli"/>
                <a:ea typeface="Muli"/>
                <a:cs typeface="Muli"/>
                <a:sym typeface="Muli"/>
              </a:rPr>
              <a:t>State:</a:t>
            </a:r>
            <a:r>
              <a:rPr lang="en" sz="1800">
                <a:solidFill>
                  <a:srgbClr val="212121"/>
                </a:solidFill>
                <a:latin typeface="Muli"/>
                <a:ea typeface="Muli"/>
                <a:cs typeface="Muli"/>
                <a:sym typeface="Muli"/>
              </a:rPr>
              <a:t> Name of the state.</a:t>
            </a:r>
            <a:endParaRPr sz="1800">
              <a:solidFill>
                <a:srgbClr val="212121"/>
              </a:solidFill>
              <a:latin typeface="Muli"/>
              <a:ea typeface="Muli"/>
              <a:cs typeface="Muli"/>
              <a:sym typeface="Muli"/>
            </a:endParaRPr>
          </a:p>
          <a:p>
            <a:pPr marL="457200" lvl="0" indent="-342900" algn="l" rtl="0">
              <a:lnSpc>
                <a:spcPct val="100000"/>
              </a:lnSpc>
              <a:spcBef>
                <a:spcPts val="0"/>
              </a:spcBef>
              <a:spcAft>
                <a:spcPts val="0"/>
              </a:spcAft>
              <a:buClr>
                <a:srgbClr val="212121"/>
              </a:buClr>
              <a:buSzPts val="1800"/>
              <a:buFont typeface="Muli"/>
              <a:buChar char="❏"/>
            </a:pPr>
            <a:r>
              <a:rPr lang="en" sz="1800" b="1">
                <a:solidFill>
                  <a:srgbClr val="212121"/>
                </a:solidFill>
                <a:latin typeface="Muli"/>
                <a:ea typeface="Muli"/>
                <a:cs typeface="Muli"/>
                <a:sym typeface="Muli"/>
              </a:rPr>
              <a:t>Const. No.: </a:t>
            </a:r>
            <a:r>
              <a:rPr lang="en" sz="1800">
                <a:solidFill>
                  <a:srgbClr val="212121"/>
                </a:solidFill>
                <a:latin typeface="Muli"/>
                <a:ea typeface="Muli"/>
                <a:cs typeface="Muli"/>
                <a:sym typeface="Muli"/>
              </a:rPr>
              <a:t>Constituency number.</a:t>
            </a:r>
            <a:endParaRPr sz="1800">
              <a:solidFill>
                <a:srgbClr val="212121"/>
              </a:solidFill>
              <a:latin typeface="Muli"/>
              <a:ea typeface="Muli"/>
              <a:cs typeface="Muli"/>
              <a:sym typeface="Muli"/>
            </a:endParaRPr>
          </a:p>
          <a:p>
            <a:pPr marL="457200" lvl="0" indent="-342900" algn="l" rtl="0">
              <a:lnSpc>
                <a:spcPct val="100000"/>
              </a:lnSpc>
              <a:spcBef>
                <a:spcPts val="0"/>
              </a:spcBef>
              <a:spcAft>
                <a:spcPts val="0"/>
              </a:spcAft>
              <a:buClr>
                <a:srgbClr val="212121"/>
              </a:buClr>
              <a:buSzPts val="1800"/>
              <a:buFont typeface="Muli"/>
              <a:buChar char="❏"/>
            </a:pPr>
            <a:r>
              <a:rPr lang="en" sz="1800" b="1">
                <a:solidFill>
                  <a:srgbClr val="212121"/>
                </a:solidFill>
                <a:latin typeface="Muli"/>
                <a:ea typeface="Muli"/>
                <a:cs typeface="Muli"/>
                <a:sym typeface="Muli"/>
              </a:rPr>
              <a:t>Constituency:</a:t>
            </a:r>
            <a:r>
              <a:rPr lang="en" sz="1800">
                <a:solidFill>
                  <a:srgbClr val="212121"/>
                </a:solidFill>
                <a:latin typeface="Muli"/>
                <a:ea typeface="Muli"/>
                <a:cs typeface="Muli"/>
                <a:sym typeface="Muli"/>
              </a:rPr>
              <a:t> Name of the constituency.</a:t>
            </a:r>
            <a:endParaRPr sz="1800">
              <a:solidFill>
                <a:srgbClr val="212121"/>
              </a:solidFill>
              <a:latin typeface="Muli"/>
              <a:ea typeface="Muli"/>
              <a:cs typeface="Muli"/>
              <a:sym typeface="Muli"/>
            </a:endParaRPr>
          </a:p>
          <a:p>
            <a:pPr marL="457200" lvl="0" indent="-342900" algn="l" rtl="0">
              <a:lnSpc>
                <a:spcPct val="100000"/>
              </a:lnSpc>
              <a:spcBef>
                <a:spcPts val="0"/>
              </a:spcBef>
              <a:spcAft>
                <a:spcPts val="0"/>
              </a:spcAft>
              <a:buClr>
                <a:srgbClr val="212121"/>
              </a:buClr>
              <a:buSzPts val="1800"/>
              <a:buFont typeface="Muli"/>
              <a:buChar char="❏"/>
            </a:pPr>
            <a:r>
              <a:rPr lang="en" sz="1800" b="1">
                <a:solidFill>
                  <a:srgbClr val="212121"/>
                </a:solidFill>
                <a:latin typeface="Muli"/>
                <a:ea typeface="Muli"/>
                <a:cs typeface="Muli"/>
                <a:sym typeface="Muli"/>
              </a:rPr>
              <a:t>Leading Candidate:</a:t>
            </a:r>
            <a:r>
              <a:rPr lang="en" sz="1800">
                <a:solidFill>
                  <a:srgbClr val="212121"/>
                </a:solidFill>
                <a:latin typeface="Muli"/>
                <a:ea typeface="Muli"/>
                <a:cs typeface="Muli"/>
                <a:sym typeface="Muli"/>
              </a:rPr>
              <a:t> Name of the leading candidate.</a:t>
            </a:r>
            <a:endParaRPr sz="1800">
              <a:solidFill>
                <a:srgbClr val="212121"/>
              </a:solidFill>
              <a:latin typeface="Muli"/>
              <a:ea typeface="Muli"/>
              <a:cs typeface="Muli"/>
              <a:sym typeface="Muli"/>
            </a:endParaRPr>
          </a:p>
          <a:p>
            <a:pPr marL="457200" lvl="0" indent="-342900" algn="l" rtl="0">
              <a:lnSpc>
                <a:spcPct val="100000"/>
              </a:lnSpc>
              <a:spcBef>
                <a:spcPts val="0"/>
              </a:spcBef>
              <a:spcAft>
                <a:spcPts val="0"/>
              </a:spcAft>
              <a:buClr>
                <a:srgbClr val="212121"/>
              </a:buClr>
              <a:buSzPts val="1800"/>
              <a:buFont typeface="Muli"/>
              <a:buChar char="❏"/>
            </a:pPr>
            <a:r>
              <a:rPr lang="en" sz="1800" b="1">
                <a:solidFill>
                  <a:srgbClr val="212121"/>
                </a:solidFill>
                <a:latin typeface="Muli"/>
                <a:ea typeface="Muli"/>
                <a:cs typeface="Muli"/>
                <a:sym typeface="Muli"/>
              </a:rPr>
              <a:t>Leading Party: </a:t>
            </a:r>
            <a:r>
              <a:rPr lang="en" sz="1800">
                <a:solidFill>
                  <a:srgbClr val="212121"/>
                </a:solidFill>
                <a:latin typeface="Muli"/>
                <a:ea typeface="Muli"/>
                <a:cs typeface="Muli"/>
                <a:sym typeface="Muli"/>
              </a:rPr>
              <a:t>Name of the leading party.</a:t>
            </a:r>
            <a:endParaRPr sz="1800">
              <a:solidFill>
                <a:srgbClr val="212121"/>
              </a:solidFill>
              <a:latin typeface="Muli"/>
              <a:ea typeface="Muli"/>
              <a:cs typeface="Muli"/>
              <a:sym typeface="Muli"/>
            </a:endParaRPr>
          </a:p>
          <a:p>
            <a:pPr marL="457200" lvl="0" indent="-342900" algn="l" rtl="0">
              <a:lnSpc>
                <a:spcPct val="100000"/>
              </a:lnSpc>
              <a:spcBef>
                <a:spcPts val="0"/>
              </a:spcBef>
              <a:spcAft>
                <a:spcPts val="0"/>
              </a:spcAft>
              <a:buClr>
                <a:srgbClr val="212121"/>
              </a:buClr>
              <a:buSzPts val="1800"/>
              <a:buFont typeface="Muli"/>
              <a:buChar char="❏"/>
            </a:pPr>
            <a:r>
              <a:rPr lang="en" sz="1800" b="1">
                <a:solidFill>
                  <a:srgbClr val="212121"/>
                </a:solidFill>
                <a:latin typeface="Muli"/>
                <a:ea typeface="Muli"/>
                <a:cs typeface="Muli"/>
                <a:sym typeface="Muli"/>
              </a:rPr>
              <a:t>Trailing Candidate: </a:t>
            </a:r>
            <a:r>
              <a:rPr lang="en" sz="1800">
                <a:solidFill>
                  <a:srgbClr val="212121"/>
                </a:solidFill>
                <a:latin typeface="Muli"/>
                <a:ea typeface="Muli"/>
                <a:cs typeface="Muli"/>
                <a:sym typeface="Muli"/>
              </a:rPr>
              <a:t>Name of the trailing candidate.</a:t>
            </a:r>
            <a:endParaRPr sz="1800">
              <a:solidFill>
                <a:srgbClr val="212121"/>
              </a:solidFill>
              <a:latin typeface="Muli"/>
              <a:ea typeface="Muli"/>
              <a:cs typeface="Muli"/>
              <a:sym typeface="Muli"/>
            </a:endParaRPr>
          </a:p>
          <a:p>
            <a:pPr marL="457200" lvl="0" indent="-342900" algn="l" rtl="0">
              <a:lnSpc>
                <a:spcPct val="100000"/>
              </a:lnSpc>
              <a:spcBef>
                <a:spcPts val="0"/>
              </a:spcBef>
              <a:spcAft>
                <a:spcPts val="0"/>
              </a:spcAft>
              <a:buClr>
                <a:srgbClr val="212121"/>
              </a:buClr>
              <a:buSzPts val="1800"/>
              <a:buFont typeface="Muli"/>
              <a:buChar char="❏"/>
            </a:pPr>
            <a:r>
              <a:rPr lang="en" sz="1800" b="1">
                <a:solidFill>
                  <a:srgbClr val="212121"/>
                </a:solidFill>
                <a:latin typeface="Muli"/>
                <a:ea typeface="Muli"/>
                <a:cs typeface="Muli"/>
                <a:sym typeface="Muli"/>
              </a:rPr>
              <a:t>Trailing Party:</a:t>
            </a:r>
            <a:r>
              <a:rPr lang="en" sz="1800">
                <a:solidFill>
                  <a:srgbClr val="212121"/>
                </a:solidFill>
                <a:latin typeface="Muli"/>
                <a:ea typeface="Muli"/>
                <a:cs typeface="Muli"/>
                <a:sym typeface="Muli"/>
              </a:rPr>
              <a:t> Name of the trailing party.</a:t>
            </a:r>
            <a:endParaRPr sz="1800">
              <a:solidFill>
                <a:srgbClr val="212121"/>
              </a:solidFill>
              <a:latin typeface="Muli"/>
              <a:ea typeface="Muli"/>
              <a:cs typeface="Muli"/>
              <a:sym typeface="Muli"/>
            </a:endParaRPr>
          </a:p>
          <a:p>
            <a:pPr marL="457200" lvl="0" indent="-342900" algn="l" rtl="0">
              <a:lnSpc>
                <a:spcPct val="100000"/>
              </a:lnSpc>
              <a:spcBef>
                <a:spcPts val="0"/>
              </a:spcBef>
              <a:spcAft>
                <a:spcPts val="0"/>
              </a:spcAft>
              <a:buClr>
                <a:srgbClr val="212121"/>
              </a:buClr>
              <a:buSzPts val="1800"/>
              <a:buFont typeface="Muli"/>
              <a:buChar char="❏"/>
            </a:pPr>
            <a:r>
              <a:rPr lang="en" sz="1800" b="1">
                <a:solidFill>
                  <a:srgbClr val="212121"/>
                </a:solidFill>
                <a:latin typeface="Muli"/>
                <a:ea typeface="Muli"/>
                <a:cs typeface="Muli"/>
                <a:sym typeface="Muli"/>
              </a:rPr>
              <a:t>Margin: </a:t>
            </a:r>
            <a:r>
              <a:rPr lang="en" sz="1800">
                <a:solidFill>
                  <a:srgbClr val="212121"/>
                </a:solidFill>
                <a:latin typeface="Muli"/>
                <a:ea typeface="Muli"/>
                <a:cs typeface="Muli"/>
                <a:sym typeface="Muli"/>
              </a:rPr>
              <a:t>Vote margin between the leading and trailing candidates.</a:t>
            </a:r>
            <a:endParaRPr sz="1800">
              <a:solidFill>
                <a:srgbClr val="212121"/>
              </a:solidFill>
              <a:latin typeface="Muli"/>
              <a:ea typeface="Muli"/>
              <a:cs typeface="Muli"/>
              <a:sym typeface="Muli"/>
            </a:endParaRPr>
          </a:p>
          <a:p>
            <a:pPr marL="457200" lvl="0" indent="-342900" algn="l" rtl="0">
              <a:lnSpc>
                <a:spcPct val="100000"/>
              </a:lnSpc>
              <a:spcBef>
                <a:spcPts val="0"/>
              </a:spcBef>
              <a:spcAft>
                <a:spcPts val="0"/>
              </a:spcAft>
              <a:buClr>
                <a:srgbClr val="212121"/>
              </a:buClr>
              <a:buSzPts val="1800"/>
              <a:buFont typeface="Muli"/>
              <a:buChar char="❏"/>
            </a:pPr>
            <a:r>
              <a:rPr lang="en" sz="1800" b="1">
                <a:solidFill>
                  <a:srgbClr val="212121"/>
                </a:solidFill>
                <a:latin typeface="Muli"/>
                <a:ea typeface="Muli"/>
                <a:cs typeface="Muli"/>
                <a:sym typeface="Muli"/>
              </a:rPr>
              <a:t>Status: </a:t>
            </a:r>
            <a:r>
              <a:rPr lang="en" sz="1800">
                <a:solidFill>
                  <a:srgbClr val="212121"/>
                </a:solidFill>
                <a:latin typeface="Muli"/>
                <a:ea typeface="Muli"/>
                <a:cs typeface="Muli"/>
                <a:sym typeface="Muli"/>
              </a:rPr>
              <a:t>Status of the election result (e.g., Won, Lost, Leading, Trailing).</a:t>
            </a:r>
            <a:endParaRPr sz="2500">
              <a:solidFill>
                <a:srgbClr val="212121"/>
              </a:solidFill>
              <a:latin typeface="Muli"/>
              <a:ea typeface="Muli"/>
              <a:cs typeface="Muli"/>
              <a:sym typeface="Muli"/>
            </a:endParaRPr>
          </a:p>
        </p:txBody>
      </p:sp>
      <p:grpSp>
        <p:nvGrpSpPr>
          <p:cNvPr id="590" name="Google Shape;590;p60"/>
          <p:cNvGrpSpPr/>
          <p:nvPr/>
        </p:nvGrpSpPr>
        <p:grpSpPr>
          <a:xfrm>
            <a:off x="395505" y="436747"/>
            <a:ext cx="301326" cy="383707"/>
            <a:chOff x="2268775" y="4461200"/>
            <a:chExt cx="443975" cy="443900"/>
          </a:xfrm>
        </p:grpSpPr>
        <p:sp>
          <p:nvSpPr>
            <p:cNvPr id="591" name="Google Shape;591;p60"/>
            <p:cNvSpPr/>
            <p:nvPr/>
          </p:nvSpPr>
          <p:spPr>
            <a:xfrm>
              <a:off x="2281750" y="4461200"/>
              <a:ext cx="104075" cy="104025"/>
            </a:xfrm>
            <a:custGeom>
              <a:avLst/>
              <a:gdLst/>
              <a:ahLst/>
              <a:cxnLst/>
              <a:rect l="l" t="t" r="r" b="b"/>
              <a:pathLst>
                <a:path w="4163" h="4161" extrusionOk="0">
                  <a:moveTo>
                    <a:pt x="2081" y="0"/>
                  </a:moveTo>
                  <a:cubicBezTo>
                    <a:pt x="935" y="0"/>
                    <a:pt x="1" y="932"/>
                    <a:pt x="1" y="2080"/>
                  </a:cubicBezTo>
                  <a:cubicBezTo>
                    <a:pt x="1" y="3228"/>
                    <a:pt x="935" y="4161"/>
                    <a:pt x="2081" y="4161"/>
                  </a:cubicBezTo>
                  <a:cubicBezTo>
                    <a:pt x="3229" y="4161"/>
                    <a:pt x="4163" y="3227"/>
                    <a:pt x="4163" y="2080"/>
                  </a:cubicBezTo>
                  <a:cubicBezTo>
                    <a:pt x="4163" y="932"/>
                    <a:pt x="3229" y="0"/>
                    <a:pt x="20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0"/>
            <p:cNvSpPr/>
            <p:nvPr/>
          </p:nvSpPr>
          <p:spPr>
            <a:xfrm>
              <a:off x="2268775" y="4488925"/>
              <a:ext cx="443975" cy="416175"/>
            </a:xfrm>
            <a:custGeom>
              <a:avLst/>
              <a:gdLst/>
              <a:ahLst/>
              <a:cxnLst/>
              <a:rect l="l" t="t" r="r" b="b"/>
              <a:pathLst>
                <a:path w="17759" h="16647" extrusionOk="0">
                  <a:moveTo>
                    <a:pt x="9398" y="0"/>
                  </a:moveTo>
                  <a:lnTo>
                    <a:pt x="9398" y="1041"/>
                  </a:lnTo>
                  <a:lnTo>
                    <a:pt x="7317" y="1041"/>
                  </a:lnTo>
                  <a:lnTo>
                    <a:pt x="7317" y="7283"/>
                  </a:lnTo>
                  <a:lnTo>
                    <a:pt x="5201" y="7283"/>
                  </a:lnTo>
                  <a:lnTo>
                    <a:pt x="5201" y="5652"/>
                  </a:lnTo>
                  <a:cubicBezTo>
                    <a:pt x="5201" y="4219"/>
                    <a:pt x="4034" y="3052"/>
                    <a:pt x="2600" y="3052"/>
                  </a:cubicBezTo>
                  <a:cubicBezTo>
                    <a:pt x="1167" y="3052"/>
                    <a:pt x="1" y="4219"/>
                    <a:pt x="1" y="5652"/>
                  </a:cubicBezTo>
                  <a:lnTo>
                    <a:pt x="1" y="11444"/>
                  </a:lnTo>
                  <a:lnTo>
                    <a:pt x="1042" y="11444"/>
                  </a:lnTo>
                  <a:lnTo>
                    <a:pt x="1042" y="16646"/>
                  </a:lnTo>
                  <a:lnTo>
                    <a:pt x="4163" y="16646"/>
                  </a:lnTo>
                  <a:lnTo>
                    <a:pt x="4163" y="11444"/>
                  </a:lnTo>
                  <a:lnTo>
                    <a:pt x="5205" y="11444"/>
                  </a:lnTo>
                  <a:lnTo>
                    <a:pt x="5205" y="8323"/>
                  </a:lnTo>
                  <a:lnTo>
                    <a:pt x="7320" y="8323"/>
                  </a:lnTo>
                  <a:lnTo>
                    <a:pt x="7320" y="14563"/>
                  </a:lnTo>
                  <a:lnTo>
                    <a:pt x="9401" y="14563"/>
                  </a:lnTo>
                  <a:lnTo>
                    <a:pt x="9401" y="15605"/>
                  </a:lnTo>
                  <a:lnTo>
                    <a:pt x="17759" y="15605"/>
                  </a:lnTo>
                  <a:lnTo>
                    <a:pt x="17759" y="12483"/>
                  </a:lnTo>
                  <a:lnTo>
                    <a:pt x="9401" y="12483"/>
                  </a:lnTo>
                  <a:lnTo>
                    <a:pt x="9401" y="13524"/>
                  </a:lnTo>
                  <a:lnTo>
                    <a:pt x="8359" y="13524"/>
                  </a:lnTo>
                  <a:lnTo>
                    <a:pt x="8359" y="10403"/>
                  </a:lnTo>
                  <a:lnTo>
                    <a:pt x="9401" y="10403"/>
                  </a:lnTo>
                  <a:lnTo>
                    <a:pt x="9401" y="11444"/>
                  </a:lnTo>
                  <a:lnTo>
                    <a:pt x="17759" y="11444"/>
                  </a:lnTo>
                  <a:lnTo>
                    <a:pt x="17759" y="8323"/>
                  </a:lnTo>
                  <a:lnTo>
                    <a:pt x="9401" y="8323"/>
                  </a:lnTo>
                  <a:lnTo>
                    <a:pt x="9401" y="9363"/>
                  </a:lnTo>
                  <a:lnTo>
                    <a:pt x="8359" y="9363"/>
                  </a:lnTo>
                  <a:lnTo>
                    <a:pt x="8359" y="6241"/>
                  </a:lnTo>
                  <a:lnTo>
                    <a:pt x="9401" y="6241"/>
                  </a:lnTo>
                  <a:lnTo>
                    <a:pt x="9401" y="7283"/>
                  </a:lnTo>
                  <a:lnTo>
                    <a:pt x="17759" y="7283"/>
                  </a:lnTo>
                  <a:lnTo>
                    <a:pt x="17759" y="4161"/>
                  </a:lnTo>
                  <a:lnTo>
                    <a:pt x="9401" y="4161"/>
                  </a:lnTo>
                  <a:lnTo>
                    <a:pt x="9401" y="5202"/>
                  </a:lnTo>
                  <a:lnTo>
                    <a:pt x="8359" y="5202"/>
                  </a:lnTo>
                  <a:lnTo>
                    <a:pt x="8359" y="2080"/>
                  </a:lnTo>
                  <a:lnTo>
                    <a:pt x="9401" y="2080"/>
                  </a:lnTo>
                  <a:lnTo>
                    <a:pt x="9401" y="3121"/>
                  </a:lnTo>
                  <a:lnTo>
                    <a:pt x="17755" y="3121"/>
                  </a:lnTo>
                  <a:lnTo>
                    <a:pt x="1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60"/>
          <p:cNvSpPr txBox="1">
            <a:spLocks noGrp="1"/>
          </p:cNvSpPr>
          <p:nvPr>
            <p:ph type="title"/>
          </p:nvPr>
        </p:nvSpPr>
        <p:spPr>
          <a:xfrm>
            <a:off x="990475" y="403637"/>
            <a:ext cx="424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Election Results 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196"/>
        <p:cNvGrpSpPr/>
        <p:nvPr/>
      </p:nvGrpSpPr>
      <p:grpSpPr>
        <a:xfrm>
          <a:off x="0" y="0"/>
          <a:ext cx="0" cy="0"/>
          <a:chOff x="0" y="0"/>
          <a:chExt cx="0" cy="0"/>
        </a:xfrm>
      </p:grpSpPr>
      <p:pic>
        <p:nvPicPr>
          <p:cNvPr id="197" name="Google Shape;197;p31"/>
          <p:cNvPicPr preferRelativeResize="0"/>
          <p:nvPr/>
        </p:nvPicPr>
        <p:blipFill>
          <a:blip r:embed="rId3">
            <a:alphaModFix/>
          </a:blip>
          <a:stretch>
            <a:fillRect/>
          </a:stretch>
        </p:blipFill>
        <p:spPr>
          <a:xfrm>
            <a:off x="717838" y="1065550"/>
            <a:ext cx="7418974" cy="3919149"/>
          </a:xfrm>
          <a:prstGeom prst="rect">
            <a:avLst/>
          </a:prstGeom>
          <a:noFill/>
          <a:ln>
            <a:noFill/>
          </a:ln>
        </p:spPr>
      </p:pic>
      <p:sp>
        <p:nvSpPr>
          <p:cNvPr id="198" name="Google Shape;198;p31"/>
          <p:cNvSpPr txBox="1"/>
          <p:nvPr/>
        </p:nvSpPr>
        <p:spPr>
          <a:xfrm>
            <a:off x="466800" y="276250"/>
            <a:ext cx="7524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latin typeface="Inter Medium"/>
                <a:ea typeface="Inter Medium"/>
                <a:cs typeface="Inter Medium"/>
                <a:sym typeface="Inter Medium"/>
              </a:rPr>
              <a:t>Import library and add csv file </a:t>
            </a:r>
            <a:endParaRPr sz="1800">
              <a:solidFill>
                <a:schemeClr val="dk2"/>
              </a:solidFill>
              <a:latin typeface="Inter Medium"/>
              <a:ea typeface="Inter Medium"/>
              <a:cs typeface="Inter Medium"/>
              <a:sym typeface="Inter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61"/>
          <p:cNvSpPr/>
          <p:nvPr/>
        </p:nvSpPr>
        <p:spPr>
          <a:xfrm>
            <a:off x="259110" y="358075"/>
            <a:ext cx="540900" cy="54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1"/>
          <p:cNvSpPr txBox="1"/>
          <p:nvPr/>
        </p:nvSpPr>
        <p:spPr>
          <a:xfrm>
            <a:off x="1173000" y="1288375"/>
            <a:ext cx="6798000" cy="1128000"/>
          </a:xfrm>
          <a:prstGeom prst="rect">
            <a:avLst/>
          </a:prstGeom>
          <a:noFill/>
          <a:ln>
            <a:noFill/>
          </a:ln>
        </p:spPr>
        <p:txBody>
          <a:bodyPr spcFirstLastPara="1" wrap="square" lIns="91425" tIns="91425" rIns="91425" bIns="91425" anchor="t" anchorCtr="0">
            <a:noAutofit/>
          </a:bodyPr>
          <a:lstStyle/>
          <a:p>
            <a:pPr marL="457200" lvl="0" indent="-374650" algn="l" rtl="0">
              <a:lnSpc>
                <a:spcPct val="115000"/>
              </a:lnSpc>
              <a:spcBef>
                <a:spcPts val="1200"/>
              </a:spcBef>
              <a:spcAft>
                <a:spcPts val="0"/>
              </a:spcAft>
              <a:buClr>
                <a:srgbClr val="212121"/>
              </a:buClr>
              <a:buSzPts val="2300"/>
              <a:buFont typeface="Muli"/>
              <a:buChar char="❏"/>
            </a:pPr>
            <a:r>
              <a:rPr lang="en" sz="1800" b="1">
                <a:solidFill>
                  <a:srgbClr val="212121"/>
                </a:solidFill>
                <a:latin typeface="Muli"/>
                <a:ea typeface="Muli"/>
                <a:cs typeface="Muli"/>
                <a:sym typeface="Muli"/>
              </a:rPr>
              <a:t>Party Name: </a:t>
            </a:r>
            <a:r>
              <a:rPr lang="en" sz="1800">
                <a:solidFill>
                  <a:srgbClr val="212121"/>
                </a:solidFill>
                <a:latin typeface="Muli"/>
                <a:ea typeface="Muli"/>
                <a:cs typeface="Muli"/>
                <a:sym typeface="Muli"/>
              </a:rPr>
              <a:t>Name of the political party.</a:t>
            </a:r>
            <a:endParaRPr sz="1800">
              <a:solidFill>
                <a:srgbClr val="212121"/>
              </a:solidFill>
              <a:latin typeface="Muli"/>
              <a:ea typeface="Muli"/>
              <a:cs typeface="Muli"/>
              <a:sym typeface="Muli"/>
            </a:endParaRPr>
          </a:p>
          <a:p>
            <a:pPr marL="457200" lvl="0" indent="-374650" algn="l" rtl="0">
              <a:lnSpc>
                <a:spcPct val="115000"/>
              </a:lnSpc>
              <a:spcBef>
                <a:spcPts val="0"/>
              </a:spcBef>
              <a:spcAft>
                <a:spcPts val="0"/>
              </a:spcAft>
              <a:buClr>
                <a:srgbClr val="212121"/>
              </a:buClr>
              <a:buSzPts val="2300"/>
              <a:buFont typeface="Muli"/>
              <a:buChar char="❏"/>
            </a:pPr>
            <a:r>
              <a:rPr lang="en" sz="1800" b="1">
                <a:solidFill>
                  <a:srgbClr val="212121"/>
                </a:solidFill>
                <a:latin typeface="Muli"/>
                <a:ea typeface="Muli"/>
                <a:cs typeface="Muli"/>
                <a:sym typeface="Muli"/>
              </a:rPr>
              <a:t>Alliance Name:</a:t>
            </a:r>
            <a:r>
              <a:rPr lang="en" sz="1800">
                <a:solidFill>
                  <a:srgbClr val="212121"/>
                </a:solidFill>
                <a:latin typeface="Muli"/>
                <a:ea typeface="Muli"/>
                <a:cs typeface="Muli"/>
                <a:sym typeface="Muli"/>
              </a:rPr>
              <a:t> Name of the political alliance the party belongs to.</a:t>
            </a:r>
            <a:endParaRPr sz="2300" b="1">
              <a:solidFill>
                <a:srgbClr val="212121"/>
              </a:solidFill>
              <a:latin typeface="Muli"/>
              <a:ea typeface="Muli"/>
              <a:cs typeface="Muli"/>
              <a:sym typeface="Muli"/>
            </a:endParaRPr>
          </a:p>
        </p:txBody>
      </p:sp>
      <p:grpSp>
        <p:nvGrpSpPr>
          <p:cNvPr id="600" name="Google Shape;600;p61"/>
          <p:cNvGrpSpPr/>
          <p:nvPr/>
        </p:nvGrpSpPr>
        <p:grpSpPr>
          <a:xfrm>
            <a:off x="395505" y="436747"/>
            <a:ext cx="301326" cy="383707"/>
            <a:chOff x="2268775" y="4461200"/>
            <a:chExt cx="443975" cy="443900"/>
          </a:xfrm>
        </p:grpSpPr>
        <p:sp>
          <p:nvSpPr>
            <p:cNvPr id="601" name="Google Shape;601;p61"/>
            <p:cNvSpPr/>
            <p:nvPr/>
          </p:nvSpPr>
          <p:spPr>
            <a:xfrm>
              <a:off x="2281750" y="4461200"/>
              <a:ext cx="104075" cy="104025"/>
            </a:xfrm>
            <a:custGeom>
              <a:avLst/>
              <a:gdLst/>
              <a:ahLst/>
              <a:cxnLst/>
              <a:rect l="l" t="t" r="r" b="b"/>
              <a:pathLst>
                <a:path w="4163" h="4161" extrusionOk="0">
                  <a:moveTo>
                    <a:pt x="2081" y="0"/>
                  </a:moveTo>
                  <a:cubicBezTo>
                    <a:pt x="935" y="0"/>
                    <a:pt x="1" y="932"/>
                    <a:pt x="1" y="2080"/>
                  </a:cubicBezTo>
                  <a:cubicBezTo>
                    <a:pt x="1" y="3228"/>
                    <a:pt x="935" y="4161"/>
                    <a:pt x="2081" y="4161"/>
                  </a:cubicBezTo>
                  <a:cubicBezTo>
                    <a:pt x="3229" y="4161"/>
                    <a:pt x="4163" y="3227"/>
                    <a:pt x="4163" y="2080"/>
                  </a:cubicBezTo>
                  <a:cubicBezTo>
                    <a:pt x="4163" y="932"/>
                    <a:pt x="3229" y="0"/>
                    <a:pt x="20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1"/>
            <p:cNvSpPr/>
            <p:nvPr/>
          </p:nvSpPr>
          <p:spPr>
            <a:xfrm>
              <a:off x="2268775" y="4488925"/>
              <a:ext cx="443975" cy="416175"/>
            </a:xfrm>
            <a:custGeom>
              <a:avLst/>
              <a:gdLst/>
              <a:ahLst/>
              <a:cxnLst/>
              <a:rect l="l" t="t" r="r" b="b"/>
              <a:pathLst>
                <a:path w="17759" h="16647" extrusionOk="0">
                  <a:moveTo>
                    <a:pt x="9398" y="0"/>
                  </a:moveTo>
                  <a:lnTo>
                    <a:pt x="9398" y="1041"/>
                  </a:lnTo>
                  <a:lnTo>
                    <a:pt x="7317" y="1041"/>
                  </a:lnTo>
                  <a:lnTo>
                    <a:pt x="7317" y="7283"/>
                  </a:lnTo>
                  <a:lnTo>
                    <a:pt x="5201" y="7283"/>
                  </a:lnTo>
                  <a:lnTo>
                    <a:pt x="5201" y="5652"/>
                  </a:lnTo>
                  <a:cubicBezTo>
                    <a:pt x="5201" y="4219"/>
                    <a:pt x="4034" y="3052"/>
                    <a:pt x="2600" y="3052"/>
                  </a:cubicBezTo>
                  <a:cubicBezTo>
                    <a:pt x="1167" y="3052"/>
                    <a:pt x="1" y="4219"/>
                    <a:pt x="1" y="5652"/>
                  </a:cubicBezTo>
                  <a:lnTo>
                    <a:pt x="1" y="11444"/>
                  </a:lnTo>
                  <a:lnTo>
                    <a:pt x="1042" y="11444"/>
                  </a:lnTo>
                  <a:lnTo>
                    <a:pt x="1042" y="16646"/>
                  </a:lnTo>
                  <a:lnTo>
                    <a:pt x="4163" y="16646"/>
                  </a:lnTo>
                  <a:lnTo>
                    <a:pt x="4163" y="11444"/>
                  </a:lnTo>
                  <a:lnTo>
                    <a:pt x="5205" y="11444"/>
                  </a:lnTo>
                  <a:lnTo>
                    <a:pt x="5205" y="8323"/>
                  </a:lnTo>
                  <a:lnTo>
                    <a:pt x="7320" y="8323"/>
                  </a:lnTo>
                  <a:lnTo>
                    <a:pt x="7320" y="14563"/>
                  </a:lnTo>
                  <a:lnTo>
                    <a:pt x="9401" y="14563"/>
                  </a:lnTo>
                  <a:lnTo>
                    <a:pt x="9401" y="15605"/>
                  </a:lnTo>
                  <a:lnTo>
                    <a:pt x="17759" y="15605"/>
                  </a:lnTo>
                  <a:lnTo>
                    <a:pt x="17759" y="12483"/>
                  </a:lnTo>
                  <a:lnTo>
                    <a:pt x="9401" y="12483"/>
                  </a:lnTo>
                  <a:lnTo>
                    <a:pt x="9401" y="13524"/>
                  </a:lnTo>
                  <a:lnTo>
                    <a:pt x="8359" y="13524"/>
                  </a:lnTo>
                  <a:lnTo>
                    <a:pt x="8359" y="10403"/>
                  </a:lnTo>
                  <a:lnTo>
                    <a:pt x="9401" y="10403"/>
                  </a:lnTo>
                  <a:lnTo>
                    <a:pt x="9401" y="11444"/>
                  </a:lnTo>
                  <a:lnTo>
                    <a:pt x="17759" y="11444"/>
                  </a:lnTo>
                  <a:lnTo>
                    <a:pt x="17759" y="8323"/>
                  </a:lnTo>
                  <a:lnTo>
                    <a:pt x="9401" y="8323"/>
                  </a:lnTo>
                  <a:lnTo>
                    <a:pt x="9401" y="9363"/>
                  </a:lnTo>
                  <a:lnTo>
                    <a:pt x="8359" y="9363"/>
                  </a:lnTo>
                  <a:lnTo>
                    <a:pt x="8359" y="6241"/>
                  </a:lnTo>
                  <a:lnTo>
                    <a:pt x="9401" y="6241"/>
                  </a:lnTo>
                  <a:lnTo>
                    <a:pt x="9401" y="7283"/>
                  </a:lnTo>
                  <a:lnTo>
                    <a:pt x="17759" y="7283"/>
                  </a:lnTo>
                  <a:lnTo>
                    <a:pt x="17759" y="4161"/>
                  </a:lnTo>
                  <a:lnTo>
                    <a:pt x="9401" y="4161"/>
                  </a:lnTo>
                  <a:lnTo>
                    <a:pt x="9401" y="5202"/>
                  </a:lnTo>
                  <a:lnTo>
                    <a:pt x="8359" y="5202"/>
                  </a:lnTo>
                  <a:lnTo>
                    <a:pt x="8359" y="2080"/>
                  </a:lnTo>
                  <a:lnTo>
                    <a:pt x="9401" y="2080"/>
                  </a:lnTo>
                  <a:lnTo>
                    <a:pt x="9401" y="3121"/>
                  </a:lnTo>
                  <a:lnTo>
                    <a:pt x="17755" y="3121"/>
                  </a:lnTo>
                  <a:lnTo>
                    <a:pt x="1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61"/>
          <p:cNvSpPr txBox="1">
            <a:spLocks noGrp="1"/>
          </p:cNvSpPr>
          <p:nvPr>
            <p:ph type="title"/>
          </p:nvPr>
        </p:nvSpPr>
        <p:spPr>
          <a:xfrm>
            <a:off x="990475" y="403637"/>
            <a:ext cx="424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Party Alliance Data</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7"/>
        <p:cNvGrpSpPr/>
        <p:nvPr/>
      </p:nvGrpSpPr>
      <p:grpSpPr>
        <a:xfrm>
          <a:off x="0" y="0"/>
          <a:ext cx="0" cy="0"/>
          <a:chOff x="0" y="0"/>
          <a:chExt cx="0" cy="0"/>
        </a:xfrm>
      </p:grpSpPr>
      <p:sp>
        <p:nvSpPr>
          <p:cNvPr id="608" name="Google Shape;608;p62"/>
          <p:cNvSpPr txBox="1">
            <a:spLocks noGrp="1"/>
          </p:cNvSpPr>
          <p:nvPr>
            <p:ph type="title" idx="2"/>
          </p:nvPr>
        </p:nvSpPr>
        <p:spPr>
          <a:xfrm>
            <a:off x="2271850" y="1719778"/>
            <a:ext cx="1419900" cy="1529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609" name="Google Shape;609;p62"/>
          <p:cNvSpPr txBox="1">
            <a:spLocks noGrp="1"/>
          </p:cNvSpPr>
          <p:nvPr>
            <p:ph type="title"/>
          </p:nvPr>
        </p:nvSpPr>
        <p:spPr>
          <a:xfrm>
            <a:off x="3841850" y="1807075"/>
            <a:ext cx="3030300" cy="137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Integration</a:t>
            </a:r>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63"/>
          <p:cNvSpPr/>
          <p:nvPr/>
        </p:nvSpPr>
        <p:spPr>
          <a:xfrm>
            <a:off x="259110" y="358075"/>
            <a:ext cx="540900" cy="54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 name="Google Shape;615;p63"/>
          <p:cNvGrpSpPr/>
          <p:nvPr/>
        </p:nvGrpSpPr>
        <p:grpSpPr>
          <a:xfrm>
            <a:off x="713219" y="3654688"/>
            <a:ext cx="1585217" cy="715313"/>
            <a:chOff x="8138310" y="3811875"/>
            <a:chExt cx="1584900" cy="715313"/>
          </a:xfrm>
        </p:grpSpPr>
        <p:sp>
          <p:nvSpPr>
            <p:cNvPr id="616" name="Google Shape;616;p63"/>
            <p:cNvSpPr/>
            <p:nvPr/>
          </p:nvSpPr>
          <p:spPr>
            <a:xfrm>
              <a:off x="8138310" y="3811875"/>
              <a:ext cx="1584900" cy="76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3"/>
            <p:cNvSpPr/>
            <p:nvPr/>
          </p:nvSpPr>
          <p:spPr>
            <a:xfrm>
              <a:off x="8138310" y="4450988"/>
              <a:ext cx="1584900" cy="76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63"/>
          <p:cNvSpPr/>
          <p:nvPr/>
        </p:nvSpPr>
        <p:spPr>
          <a:xfrm>
            <a:off x="4100050" y="3979600"/>
            <a:ext cx="108000" cy="45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3"/>
          <p:cNvSpPr/>
          <p:nvPr/>
        </p:nvSpPr>
        <p:spPr>
          <a:xfrm>
            <a:off x="4100050" y="1236400"/>
            <a:ext cx="108000" cy="459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3"/>
          <p:cNvSpPr/>
          <p:nvPr/>
        </p:nvSpPr>
        <p:spPr>
          <a:xfrm>
            <a:off x="4100050" y="2150800"/>
            <a:ext cx="108000" cy="45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3"/>
          <p:cNvSpPr/>
          <p:nvPr/>
        </p:nvSpPr>
        <p:spPr>
          <a:xfrm>
            <a:off x="4100050" y="3065200"/>
            <a:ext cx="108000" cy="459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2" name="Google Shape;622;p63"/>
          <p:cNvPicPr preferRelativeResize="0"/>
          <p:nvPr/>
        </p:nvPicPr>
        <p:blipFill>
          <a:blip r:embed="rId3">
            <a:alphaModFix/>
          </a:blip>
          <a:stretch>
            <a:fillRect/>
          </a:stretch>
        </p:blipFill>
        <p:spPr>
          <a:xfrm>
            <a:off x="907375" y="976325"/>
            <a:ext cx="3103450" cy="3585677"/>
          </a:xfrm>
          <a:prstGeom prst="rect">
            <a:avLst/>
          </a:prstGeom>
          <a:noFill/>
          <a:ln>
            <a:noFill/>
          </a:ln>
        </p:spPr>
      </p:pic>
      <p:sp>
        <p:nvSpPr>
          <p:cNvPr id="623" name="Google Shape;623;p63"/>
          <p:cNvSpPr txBox="1"/>
          <p:nvPr/>
        </p:nvSpPr>
        <p:spPr>
          <a:xfrm>
            <a:off x="4712375" y="1107900"/>
            <a:ext cx="4075800" cy="3188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800">
                <a:solidFill>
                  <a:schemeClr val="accent2"/>
                </a:solidFill>
                <a:latin typeface="Muli"/>
                <a:ea typeface="Muli"/>
                <a:cs typeface="Muli"/>
                <a:sym typeface="Muli"/>
              </a:rPr>
              <a:t>We combined the election results data with the party alliance data to form a comprehensive dataset. This integration provides a detailed view of which alliances are leading or trailing in various constituencies, allowing for a thorough analysis of political power distribution and voter preferences. This holistic approach offers valuable insights into the dynamics between political alliances and their impact on the election outcomes.</a:t>
            </a:r>
            <a:endParaRPr sz="1800">
              <a:solidFill>
                <a:schemeClr val="accent2"/>
              </a:solidFill>
              <a:latin typeface="Muli"/>
              <a:ea typeface="Muli"/>
              <a:cs typeface="Muli"/>
              <a:sym typeface="Mul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4"/>
          <p:cNvSpPr txBox="1">
            <a:spLocks noGrp="1"/>
          </p:cNvSpPr>
          <p:nvPr>
            <p:ph type="title" idx="2"/>
          </p:nvPr>
        </p:nvSpPr>
        <p:spPr>
          <a:xfrm>
            <a:off x="3275400" y="1358483"/>
            <a:ext cx="2593200" cy="99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629" name="Google Shape;629;p64"/>
          <p:cNvSpPr txBox="1">
            <a:spLocks noGrp="1"/>
          </p:cNvSpPr>
          <p:nvPr>
            <p:ph type="title"/>
          </p:nvPr>
        </p:nvSpPr>
        <p:spPr>
          <a:xfrm>
            <a:off x="2682900" y="2255700"/>
            <a:ext cx="3778200" cy="130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 Cleaning and Preparation</a:t>
            </a:r>
            <a:endParaRPr/>
          </a:p>
        </p:txBody>
      </p:sp>
      <p:pic>
        <p:nvPicPr>
          <p:cNvPr id="630" name="Google Shape;630;p64"/>
          <p:cNvPicPr preferRelativeResize="0"/>
          <p:nvPr/>
        </p:nvPicPr>
        <p:blipFill rotWithShape="1">
          <a:blip r:embed="rId3">
            <a:alphaModFix/>
          </a:blip>
          <a:srcRect r="45325" b="8189"/>
          <a:stretch/>
        </p:blipFill>
        <p:spPr>
          <a:xfrm>
            <a:off x="0" y="-4875"/>
            <a:ext cx="1950125" cy="5143500"/>
          </a:xfrm>
          <a:prstGeom prst="rect">
            <a:avLst/>
          </a:prstGeom>
          <a:noFill/>
          <a:ln>
            <a:noFill/>
          </a:ln>
        </p:spPr>
      </p:pic>
      <p:pic>
        <p:nvPicPr>
          <p:cNvPr id="631" name="Google Shape;631;p64"/>
          <p:cNvPicPr preferRelativeResize="0"/>
          <p:nvPr/>
        </p:nvPicPr>
        <p:blipFill rotWithShape="1">
          <a:blip r:embed="rId4">
            <a:alphaModFix/>
          </a:blip>
          <a:srcRect l="27023" b="7313"/>
          <a:stretch/>
        </p:blipFill>
        <p:spPr>
          <a:xfrm>
            <a:off x="7193875" y="0"/>
            <a:ext cx="1950125"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65"/>
          <p:cNvSpPr/>
          <p:nvPr/>
        </p:nvSpPr>
        <p:spPr>
          <a:xfrm>
            <a:off x="259110" y="358075"/>
            <a:ext cx="540900" cy="54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7" name="Google Shape;637;p65"/>
          <p:cNvPicPr preferRelativeResize="0"/>
          <p:nvPr/>
        </p:nvPicPr>
        <p:blipFill>
          <a:blip r:embed="rId3">
            <a:alphaModFix/>
          </a:blip>
          <a:stretch>
            <a:fillRect/>
          </a:stretch>
        </p:blipFill>
        <p:spPr>
          <a:xfrm>
            <a:off x="335000" y="433975"/>
            <a:ext cx="389100" cy="389100"/>
          </a:xfrm>
          <a:prstGeom prst="rect">
            <a:avLst/>
          </a:prstGeom>
          <a:noFill/>
          <a:ln>
            <a:noFill/>
          </a:ln>
        </p:spPr>
      </p:pic>
      <p:sp>
        <p:nvSpPr>
          <p:cNvPr id="638" name="Google Shape;638;p65"/>
          <p:cNvSpPr txBox="1"/>
          <p:nvPr/>
        </p:nvSpPr>
        <p:spPr>
          <a:xfrm>
            <a:off x="890225" y="1529025"/>
            <a:ext cx="6421800" cy="2737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Muli"/>
              <a:buChar char="❖"/>
            </a:pPr>
            <a:r>
              <a:rPr lang="en" sz="1800" b="1">
                <a:latin typeface="Muli"/>
                <a:ea typeface="Muli"/>
                <a:cs typeface="Muli"/>
                <a:sym typeface="Muli"/>
              </a:rPr>
              <a:t>Check Data:</a:t>
            </a:r>
            <a:r>
              <a:rPr lang="en" sz="1800">
                <a:latin typeface="Muli"/>
                <a:ea typeface="Muli"/>
                <a:cs typeface="Muli"/>
                <a:sym typeface="Muli"/>
              </a:rPr>
              <a:t> Identify and address missing values and inconsistencies.</a:t>
            </a:r>
            <a:endParaRPr sz="1800">
              <a:latin typeface="Muli"/>
              <a:ea typeface="Muli"/>
              <a:cs typeface="Muli"/>
              <a:sym typeface="Muli"/>
            </a:endParaRPr>
          </a:p>
          <a:p>
            <a:pPr marL="457200" lvl="0" indent="-342900" algn="l" rtl="0">
              <a:lnSpc>
                <a:spcPct val="115000"/>
              </a:lnSpc>
              <a:spcBef>
                <a:spcPts val="0"/>
              </a:spcBef>
              <a:spcAft>
                <a:spcPts val="0"/>
              </a:spcAft>
              <a:buSzPts val="1800"/>
              <a:buFont typeface="Muli"/>
              <a:buChar char="❖"/>
            </a:pPr>
            <a:r>
              <a:rPr lang="en" sz="1800" b="1">
                <a:latin typeface="Muli"/>
                <a:ea typeface="Muli"/>
                <a:cs typeface="Muli"/>
                <a:sym typeface="Muli"/>
              </a:rPr>
              <a:t>Correct Errors:</a:t>
            </a:r>
            <a:r>
              <a:rPr lang="en" sz="1800">
                <a:latin typeface="Muli"/>
                <a:ea typeface="Muli"/>
                <a:cs typeface="Muli"/>
                <a:sym typeface="Muli"/>
              </a:rPr>
              <a:t> Fix errors to ensure dataset accuracy.</a:t>
            </a:r>
            <a:endParaRPr sz="1800">
              <a:latin typeface="Muli"/>
              <a:ea typeface="Muli"/>
              <a:cs typeface="Muli"/>
              <a:sym typeface="Muli"/>
            </a:endParaRPr>
          </a:p>
          <a:p>
            <a:pPr marL="457200" lvl="0" indent="-342900" algn="l" rtl="0">
              <a:lnSpc>
                <a:spcPct val="115000"/>
              </a:lnSpc>
              <a:spcBef>
                <a:spcPts val="0"/>
              </a:spcBef>
              <a:spcAft>
                <a:spcPts val="0"/>
              </a:spcAft>
              <a:buSzPts val="1800"/>
              <a:buFont typeface="Muli"/>
              <a:buChar char="❖"/>
            </a:pPr>
            <a:r>
              <a:rPr lang="en" sz="1800" b="1">
                <a:latin typeface="Muli"/>
                <a:ea typeface="Muli"/>
                <a:cs typeface="Muli"/>
                <a:sym typeface="Muli"/>
              </a:rPr>
              <a:t>Prepare Data:</a:t>
            </a:r>
            <a:r>
              <a:rPr lang="en" sz="1800">
                <a:latin typeface="Muli"/>
                <a:ea typeface="Muli"/>
                <a:cs typeface="Muli"/>
                <a:sym typeface="Muli"/>
              </a:rPr>
              <a:t> Standardize column names and fill missing values.</a:t>
            </a:r>
            <a:endParaRPr sz="1800">
              <a:latin typeface="Muli"/>
              <a:ea typeface="Muli"/>
              <a:cs typeface="Muli"/>
              <a:sym typeface="Muli"/>
            </a:endParaRPr>
          </a:p>
          <a:p>
            <a:pPr marL="457200" lvl="0" indent="-342900" algn="l" rtl="0">
              <a:lnSpc>
                <a:spcPct val="115000"/>
              </a:lnSpc>
              <a:spcBef>
                <a:spcPts val="0"/>
              </a:spcBef>
              <a:spcAft>
                <a:spcPts val="0"/>
              </a:spcAft>
              <a:buSzPts val="1800"/>
              <a:buFont typeface="Muli"/>
              <a:buChar char="❖"/>
            </a:pPr>
            <a:r>
              <a:rPr lang="en" sz="1800" b="1">
                <a:latin typeface="Muli"/>
                <a:ea typeface="Muli"/>
                <a:cs typeface="Muli"/>
                <a:sym typeface="Muli"/>
              </a:rPr>
              <a:t>Example:</a:t>
            </a:r>
            <a:r>
              <a:rPr lang="en" sz="1800">
                <a:latin typeface="Muli"/>
                <a:ea typeface="Muli"/>
                <a:cs typeface="Muli"/>
                <a:sym typeface="Muli"/>
              </a:rPr>
              <a:t> Correct column names and fill missing values for completeness.</a:t>
            </a:r>
            <a:endParaRPr sz="1800">
              <a:latin typeface="Muli"/>
              <a:ea typeface="Muli"/>
              <a:cs typeface="Muli"/>
              <a:sym typeface="Muli"/>
            </a:endParaRPr>
          </a:p>
          <a:p>
            <a:pPr marL="0" lvl="0" indent="0" algn="l" rtl="0">
              <a:spcBef>
                <a:spcPts val="0"/>
              </a:spcBef>
              <a:spcAft>
                <a:spcPts val="0"/>
              </a:spcAft>
              <a:buNone/>
            </a:pPr>
            <a:endParaRPr sz="1800">
              <a:solidFill>
                <a:schemeClr val="accent2"/>
              </a:solidFill>
              <a:latin typeface="Muli"/>
              <a:ea typeface="Muli"/>
              <a:cs typeface="Muli"/>
              <a:sym typeface="Mul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pic>
        <p:nvPicPr>
          <p:cNvPr id="643" name="Google Shape;643;p66"/>
          <p:cNvPicPr preferRelativeResize="0"/>
          <p:nvPr/>
        </p:nvPicPr>
        <p:blipFill rotWithShape="1">
          <a:blip r:embed="rId3">
            <a:alphaModFix/>
          </a:blip>
          <a:srcRect l="2760" t="19315" r="2703"/>
          <a:stretch/>
        </p:blipFill>
        <p:spPr>
          <a:xfrm>
            <a:off x="0" y="0"/>
            <a:ext cx="9144001" cy="2401300"/>
          </a:xfrm>
          <a:prstGeom prst="rect">
            <a:avLst/>
          </a:prstGeom>
          <a:noFill/>
          <a:ln>
            <a:noFill/>
          </a:ln>
        </p:spPr>
      </p:pic>
      <p:sp>
        <p:nvSpPr>
          <p:cNvPr id="644" name="Google Shape;644;p66"/>
          <p:cNvSpPr txBox="1">
            <a:spLocks noGrp="1"/>
          </p:cNvSpPr>
          <p:nvPr>
            <p:ph type="title" idx="2"/>
          </p:nvPr>
        </p:nvSpPr>
        <p:spPr>
          <a:xfrm>
            <a:off x="990475" y="2765225"/>
            <a:ext cx="1443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645" name="Google Shape;645;p66"/>
          <p:cNvSpPr txBox="1">
            <a:spLocks noGrp="1"/>
          </p:cNvSpPr>
          <p:nvPr>
            <p:ph type="title"/>
          </p:nvPr>
        </p:nvSpPr>
        <p:spPr>
          <a:xfrm>
            <a:off x="2260925" y="2702100"/>
            <a:ext cx="2631900" cy="10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Dashboard Overview</a:t>
            </a:r>
            <a:endParaRPr/>
          </a:p>
        </p:txBody>
      </p:sp>
      <p:sp>
        <p:nvSpPr>
          <p:cNvPr id="646" name="Google Shape;646;p66"/>
          <p:cNvSpPr/>
          <p:nvPr/>
        </p:nvSpPr>
        <p:spPr>
          <a:xfrm>
            <a:off x="4009700" y="4456550"/>
            <a:ext cx="55011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7" name="Google Shape;647;p66"/>
          <p:cNvCxnSpPr/>
          <p:nvPr/>
        </p:nvCxnSpPr>
        <p:spPr>
          <a:xfrm>
            <a:off x="4633275" y="2896025"/>
            <a:ext cx="0" cy="5802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67"/>
          <p:cNvSpPr/>
          <p:nvPr/>
        </p:nvSpPr>
        <p:spPr>
          <a:xfrm>
            <a:off x="259110" y="358075"/>
            <a:ext cx="540900" cy="54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3" name="Google Shape;653;p67"/>
          <p:cNvCxnSpPr/>
          <p:nvPr/>
        </p:nvCxnSpPr>
        <p:spPr>
          <a:xfrm flipH="1">
            <a:off x="529675" y="1247350"/>
            <a:ext cx="12000" cy="3994200"/>
          </a:xfrm>
          <a:prstGeom prst="straightConnector1">
            <a:avLst/>
          </a:prstGeom>
          <a:noFill/>
          <a:ln w="28575" cap="flat" cmpd="sng">
            <a:solidFill>
              <a:schemeClr val="accent2"/>
            </a:solidFill>
            <a:prstDash val="solid"/>
            <a:round/>
            <a:headEnd type="none" w="med" len="med"/>
            <a:tailEnd type="none" w="med" len="med"/>
          </a:ln>
        </p:spPr>
      </p:cxnSp>
      <p:cxnSp>
        <p:nvCxnSpPr>
          <p:cNvPr id="654" name="Google Shape;654;p67"/>
          <p:cNvCxnSpPr/>
          <p:nvPr/>
        </p:nvCxnSpPr>
        <p:spPr>
          <a:xfrm flipH="1">
            <a:off x="8602525" y="1153025"/>
            <a:ext cx="20100" cy="3990600"/>
          </a:xfrm>
          <a:prstGeom prst="straightConnector1">
            <a:avLst/>
          </a:prstGeom>
          <a:noFill/>
          <a:ln w="28575" cap="flat" cmpd="sng">
            <a:solidFill>
              <a:schemeClr val="accent2"/>
            </a:solidFill>
            <a:prstDash val="solid"/>
            <a:round/>
            <a:headEnd type="none" w="med" len="med"/>
            <a:tailEnd type="none" w="med" len="med"/>
          </a:ln>
        </p:spPr>
      </p:cxnSp>
      <p:sp>
        <p:nvSpPr>
          <p:cNvPr id="655" name="Google Shape;655;p67"/>
          <p:cNvSpPr/>
          <p:nvPr/>
        </p:nvSpPr>
        <p:spPr>
          <a:xfrm>
            <a:off x="4367900" y="627525"/>
            <a:ext cx="5142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6" name="Google Shape;656;p67"/>
          <p:cNvPicPr preferRelativeResize="0"/>
          <p:nvPr/>
        </p:nvPicPr>
        <p:blipFill>
          <a:blip r:embed="rId3">
            <a:alphaModFix/>
          </a:blip>
          <a:stretch>
            <a:fillRect/>
          </a:stretch>
        </p:blipFill>
        <p:spPr>
          <a:xfrm>
            <a:off x="355925" y="454900"/>
            <a:ext cx="347250" cy="347250"/>
          </a:xfrm>
          <a:prstGeom prst="rect">
            <a:avLst/>
          </a:prstGeom>
          <a:noFill/>
          <a:ln>
            <a:noFill/>
          </a:ln>
        </p:spPr>
      </p:pic>
      <p:sp>
        <p:nvSpPr>
          <p:cNvPr id="657" name="Google Shape;657;p67"/>
          <p:cNvSpPr txBox="1"/>
          <p:nvPr/>
        </p:nvSpPr>
        <p:spPr>
          <a:xfrm>
            <a:off x="1223800" y="1249450"/>
            <a:ext cx="6876900" cy="29346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Muli"/>
              <a:buChar char="★"/>
            </a:pPr>
            <a:r>
              <a:rPr lang="en" sz="1800" b="1">
                <a:latin typeface="Muli"/>
                <a:ea typeface="Muli"/>
                <a:cs typeface="Muli"/>
                <a:sym typeface="Muli"/>
              </a:rPr>
              <a:t>Interactive Dashboard:</a:t>
            </a:r>
            <a:r>
              <a:rPr lang="en" sz="1800">
                <a:latin typeface="Muli"/>
                <a:ea typeface="Muli"/>
                <a:cs typeface="Muli"/>
                <a:sym typeface="Muli"/>
              </a:rPr>
              <a:t> Created in Power BI to analyze the 2024 election data.</a:t>
            </a:r>
            <a:endParaRPr sz="1800">
              <a:latin typeface="Muli"/>
              <a:ea typeface="Muli"/>
              <a:cs typeface="Muli"/>
              <a:sym typeface="Muli"/>
            </a:endParaRPr>
          </a:p>
          <a:p>
            <a:pPr marL="457200" lvl="0" indent="-342900" algn="l" rtl="0">
              <a:lnSpc>
                <a:spcPct val="115000"/>
              </a:lnSpc>
              <a:spcBef>
                <a:spcPts val="0"/>
              </a:spcBef>
              <a:spcAft>
                <a:spcPts val="0"/>
              </a:spcAft>
              <a:buSzPts val="1800"/>
              <a:buFont typeface="Muli"/>
              <a:buChar char="★"/>
            </a:pPr>
            <a:r>
              <a:rPr lang="en" sz="1800" b="1">
                <a:latin typeface="Muli"/>
                <a:ea typeface="Muli"/>
                <a:cs typeface="Muli"/>
                <a:sym typeface="Muli"/>
              </a:rPr>
              <a:t>Filters:</a:t>
            </a:r>
            <a:r>
              <a:rPr lang="en" sz="1800">
                <a:latin typeface="Muli"/>
                <a:ea typeface="Muli"/>
                <a:cs typeface="Muli"/>
                <a:sym typeface="Muli"/>
              </a:rPr>
              <a:t> Explore data by state, constituency, party, alliance, and status.</a:t>
            </a:r>
            <a:endParaRPr sz="1800">
              <a:latin typeface="Muli"/>
              <a:ea typeface="Muli"/>
              <a:cs typeface="Muli"/>
              <a:sym typeface="Muli"/>
            </a:endParaRPr>
          </a:p>
          <a:p>
            <a:pPr marL="457200" lvl="0" indent="-342900" algn="l" rtl="0">
              <a:lnSpc>
                <a:spcPct val="115000"/>
              </a:lnSpc>
              <a:spcBef>
                <a:spcPts val="0"/>
              </a:spcBef>
              <a:spcAft>
                <a:spcPts val="0"/>
              </a:spcAft>
              <a:buSzPts val="1800"/>
              <a:buFont typeface="Muli"/>
              <a:buChar char="★"/>
            </a:pPr>
            <a:r>
              <a:rPr lang="en" sz="1800" b="1">
                <a:latin typeface="Muli"/>
                <a:ea typeface="Muli"/>
                <a:cs typeface="Muli"/>
                <a:sym typeface="Muli"/>
              </a:rPr>
              <a:t>Key Performance Indicators (KPIs):</a:t>
            </a:r>
            <a:r>
              <a:rPr lang="en" sz="1800">
                <a:latin typeface="Muli"/>
                <a:ea typeface="Muli"/>
                <a:cs typeface="Muli"/>
                <a:sym typeface="Muli"/>
              </a:rPr>
              <a:t> Total seats won, won margin, constituencies won by alliance.</a:t>
            </a:r>
            <a:endParaRPr sz="1800">
              <a:latin typeface="Muli"/>
              <a:ea typeface="Muli"/>
              <a:cs typeface="Muli"/>
              <a:sym typeface="Muli"/>
            </a:endParaRPr>
          </a:p>
          <a:p>
            <a:pPr marL="457200" lvl="0" indent="-342900" algn="l" rtl="0">
              <a:lnSpc>
                <a:spcPct val="115000"/>
              </a:lnSpc>
              <a:spcBef>
                <a:spcPts val="0"/>
              </a:spcBef>
              <a:spcAft>
                <a:spcPts val="0"/>
              </a:spcAft>
              <a:buSzPts val="1800"/>
              <a:buFont typeface="Muli"/>
              <a:buChar char="★"/>
            </a:pPr>
            <a:r>
              <a:rPr lang="en" sz="1800" b="1">
                <a:latin typeface="Muli"/>
                <a:ea typeface="Muli"/>
                <a:cs typeface="Muli"/>
                <a:sym typeface="Muli"/>
              </a:rPr>
              <a:t>Visualizations:</a:t>
            </a:r>
            <a:r>
              <a:rPr lang="en" sz="1800">
                <a:latin typeface="Muli"/>
                <a:ea typeface="Muli"/>
                <a:cs typeface="Muli"/>
                <a:sym typeface="Muli"/>
              </a:rPr>
              <a:t> Summarize overall results, state-wise performance, constituency-wise analysis, party and alliance comparison, trend analysis.</a:t>
            </a:r>
            <a:endParaRPr sz="1800">
              <a:latin typeface="Muli"/>
              <a:ea typeface="Muli"/>
              <a:cs typeface="Muli"/>
              <a:sym typeface="Muli"/>
            </a:endParaRPr>
          </a:p>
        </p:txBody>
      </p:sp>
      <p:cxnSp>
        <p:nvCxnSpPr>
          <p:cNvPr id="658" name="Google Shape;658;p67"/>
          <p:cNvCxnSpPr/>
          <p:nvPr/>
        </p:nvCxnSpPr>
        <p:spPr>
          <a:xfrm rot="10800000" flipH="1">
            <a:off x="347875" y="4661350"/>
            <a:ext cx="8647200" cy="15000"/>
          </a:xfrm>
          <a:prstGeom prst="straightConnector1">
            <a:avLst/>
          </a:prstGeom>
          <a:noFill/>
          <a:ln w="28575" cap="flat" cmpd="sng">
            <a:solidFill>
              <a:schemeClr val="accent2"/>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68"/>
          <p:cNvSpPr txBox="1">
            <a:spLocks noGrp="1"/>
          </p:cNvSpPr>
          <p:nvPr>
            <p:ph type="title"/>
          </p:nvPr>
        </p:nvSpPr>
        <p:spPr>
          <a:xfrm>
            <a:off x="990475" y="403637"/>
            <a:ext cx="424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Dashboard Image</a:t>
            </a:r>
            <a:endParaRPr/>
          </a:p>
        </p:txBody>
      </p:sp>
      <p:sp>
        <p:nvSpPr>
          <p:cNvPr id="664" name="Google Shape;664;p68"/>
          <p:cNvSpPr/>
          <p:nvPr/>
        </p:nvSpPr>
        <p:spPr>
          <a:xfrm>
            <a:off x="259110" y="358075"/>
            <a:ext cx="540900" cy="54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8"/>
          <p:cNvSpPr/>
          <p:nvPr/>
        </p:nvSpPr>
        <p:spPr>
          <a:xfrm>
            <a:off x="4367900" y="627525"/>
            <a:ext cx="5142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6" name="Google Shape;666;p68"/>
          <p:cNvPicPr preferRelativeResize="0"/>
          <p:nvPr/>
        </p:nvPicPr>
        <p:blipFill>
          <a:blip r:embed="rId3">
            <a:alphaModFix/>
          </a:blip>
          <a:stretch>
            <a:fillRect/>
          </a:stretch>
        </p:blipFill>
        <p:spPr>
          <a:xfrm>
            <a:off x="355925" y="454900"/>
            <a:ext cx="347250" cy="347250"/>
          </a:xfrm>
          <a:prstGeom prst="rect">
            <a:avLst/>
          </a:prstGeom>
          <a:noFill/>
          <a:ln>
            <a:noFill/>
          </a:ln>
        </p:spPr>
      </p:pic>
      <p:pic>
        <p:nvPicPr>
          <p:cNvPr id="667" name="Google Shape;667;p68"/>
          <p:cNvPicPr preferRelativeResize="0"/>
          <p:nvPr/>
        </p:nvPicPr>
        <p:blipFill>
          <a:blip r:embed="rId4">
            <a:alphaModFix/>
          </a:blip>
          <a:stretch>
            <a:fillRect/>
          </a:stretch>
        </p:blipFill>
        <p:spPr>
          <a:xfrm>
            <a:off x="1201025" y="1051525"/>
            <a:ext cx="7271201" cy="3921525"/>
          </a:xfrm>
          <a:prstGeom prst="rect">
            <a:avLst/>
          </a:prstGeom>
          <a:noFill/>
          <a:ln>
            <a:noFill/>
          </a:ln>
          <a:effectLst>
            <a:outerShdw blurRad="100013" dist="95250" dir="2580000" algn="bl" rotWithShape="0">
              <a:srgbClr val="000000">
                <a:alpha val="66000"/>
              </a:srgbClr>
            </a:outerShdw>
            <a:reflection stA="20000" endPos="40000" dist="19050" dir="5400000" fadeDir="5400012" sy="-100000" algn="bl" rotWithShape="0"/>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69"/>
          <p:cNvSpPr txBox="1">
            <a:spLocks noGrp="1"/>
          </p:cNvSpPr>
          <p:nvPr>
            <p:ph type="title" idx="2"/>
          </p:nvPr>
        </p:nvSpPr>
        <p:spPr>
          <a:xfrm>
            <a:off x="990475" y="1680850"/>
            <a:ext cx="1443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673" name="Google Shape;673;p69"/>
          <p:cNvSpPr txBox="1">
            <a:spLocks noGrp="1"/>
          </p:cNvSpPr>
          <p:nvPr>
            <p:ph type="title"/>
          </p:nvPr>
        </p:nvSpPr>
        <p:spPr>
          <a:xfrm>
            <a:off x="2434375" y="1680850"/>
            <a:ext cx="2953800" cy="841800"/>
          </a:xfrm>
          <a:prstGeom prst="rect">
            <a:avLst/>
          </a:prstGeom>
        </p:spPr>
        <p:txBody>
          <a:bodyPr spcFirstLastPara="1" wrap="square" lIns="91425" tIns="91425" rIns="0" bIns="0" anchor="ctr" anchorCtr="0">
            <a:noAutofit/>
          </a:bodyPr>
          <a:lstStyle/>
          <a:p>
            <a:pPr marL="0" lvl="0" indent="0" algn="l" rtl="0">
              <a:spcBef>
                <a:spcPts val="0"/>
              </a:spcBef>
              <a:spcAft>
                <a:spcPts val="0"/>
              </a:spcAft>
              <a:buNone/>
            </a:pPr>
            <a:r>
              <a:rPr lang="en"/>
              <a:t>Conclusion</a:t>
            </a:r>
            <a:endParaRPr/>
          </a:p>
        </p:txBody>
      </p:sp>
      <p:sp>
        <p:nvSpPr>
          <p:cNvPr id="674" name="Google Shape;674;p69"/>
          <p:cNvSpPr/>
          <p:nvPr/>
        </p:nvSpPr>
        <p:spPr>
          <a:xfrm>
            <a:off x="4009700" y="627525"/>
            <a:ext cx="55011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 name="Google Shape;675;p69"/>
          <p:cNvCxnSpPr/>
          <p:nvPr/>
        </p:nvCxnSpPr>
        <p:spPr>
          <a:xfrm>
            <a:off x="4820725" y="1811650"/>
            <a:ext cx="0" cy="580200"/>
          </a:xfrm>
          <a:prstGeom prst="straightConnector1">
            <a:avLst/>
          </a:prstGeom>
          <a:noFill/>
          <a:ln w="19050" cap="flat" cmpd="sng">
            <a:solidFill>
              <a:schemeClr val="dk2"/>
            </a:solidFill>
            <a:prstDash val="solid"/>
            <a:round/>
            <a:headEnd type="none" w="med" len="med"/>
            <a:tailEnd type="none" w="med" len="med"/>
          </a:ln>
        </p:spPr>
      </p:cxnSp>
      <p:pic>
        <p:nvPicPr>
          <p:cNvPr id="676" name="Google Shape;676;p69"/>
          <p:cNvPicPr preferRelativeResize="0"/>
          <p:nvPr/>
        </p:nvPicPr>
        <p:blipFill rotWithShape="1">
          <a:blip r:embed="rId3">
            <a:alphaModFix/>
          </a:blip>
          <a:srcRect t="30260" b="34134"/>
          <a:stretch/>
        </p:blipFill>
        <p:spPr>
          <a:xfrm>
            <a:off x="-34400" y="2957775"/>
            <a:ext cx="9178400" cy="2286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70"/>
          <p:cNvSpPr txBox="1">
            <a:spLocks noGrp="1"/>
          </p:cNvSpPr>
          <p:nvPr>
            <p:ph type="title"/>
          </p:nvPr>
        </p:nvSpPr>
        <p:spPr>
          <a:xfrm>
            <a:off x="990475" y="403637"/>
            <a:ext cx="424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ADVERTISING CAMPAIGN 2</a:t>
            </a:r>
            <a:endParaRPr/>
          </a:p>
        </p:txBody>
      </p:sp>
      <p:sp>
        <p:nvSpPr>
          <p:cNvPr id="682" name="Google Shape;682;p70"/>
          <p:cNvSpPr/>
          <p:nvPr/>
        </p:nvSpPr>
        <p:spPr>
          <a:xfrm>
            <a:off x="259110" y="358075"/>
            <a:ext cx="540900" cy="54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0"/>
          <p:cNvSpPr txBox="1">
            <a:spLocks noGrp="1"/>
          </p:cNvSpPr>
          <p:nvPr>
            <p:ph type="subTitle" idx="4294967295"/>
          </p:nvPr>
        </p:nvSpPr>
        <p:spPr>
          <a:xfrm flipH="1">
            <a:off x="718900" y="1808975"/>
            <a:ext cx="4018800" cy="25395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600"/>
              <a:t>The analysis of the 2024 election data provides comprehensive insights into party performance and voter trends across constituencies. The interactive dashboard created in Power BI allows stakeholders to explore detailed election outcomes and dynamics between political alliances, aiding strategic decision-making for future elections.</a:t>
            </a:r>
            <a:endParaRPr sz="1600"/>
          </a:p>
        </p:txBody>
      </p:sp>
      <p:sp>
        <p:nvSpPr>
          <p:cNvPr id="684" name="Google Shape;684;p70"/>
          <p:cNvSpPr/>
          <p:nvPr/>
        </p:nvSpPr>
        <p:spPr>
          <a:xfrm>
            <a:off x="4737700" y="627525"/>
            <a:ext cx="47733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5" name="Google Shape;685;p70"/>
          <p:cNvPicPr preferRelativeResize="0"/>
          <p:nvPr/>
        </p:nvPicPr>
        <p:blipFill rotWithShape="1">
          <a:blip r:embed="rId3">
            <a:alphaModFix/>
          </a:blip>
          <a:srcRect l="30761" t="22043" r="19326" b="22009"/>
          <a:stretch/>
        </p:blipFill>
        <p:spPr>
          <a:xfrm>
            <a:off x="5014299" y="1547125"/>
            <a:ext cx="2936002" cy="3291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202"/>
        <p:cNvGrpSpPr/>
        <p:nvPr/>
      </p:nvGrpSpPr>
      <p:grpSpPr>
        <a:xfrm>
          <a:off x="0" y="0"/>
          <a:ext cx="0" cy="0"/>
          <a:chOff x="0" y="0"/>
          <a:chExt cx="0" cy="0"/>
        </a:xfrm>
      </p:grpSpPr>
      <p:sp>
        <p:nvSpPr>
          <p:cNvPr id="203" name="Google Shape;203;p32"/>
          <p:cNvSpPr txBox="1">
            <a:spLocks noGrp="1"/>
          </p:cNvSpPr>
          <p:nvPr>
            <p:ph type="subTitle" idx="1"/>
          </p:nvPr>
        </p:nvSpPr>
        <p:spPr>
          <a:xfrm>
            <a:off x="724350" y="868263"/>
            <a:ext cx="7853400" cy="726900"/>
          </a:xfrm>
          <a:prstGeom prst="rect">
            <a:avLst/>
          </a:prstGeom>
        </p:spPr>
        <p:txBody>
          <a:bodyPr spcFirstLastPara="1" wrap="square" lIns="91425" tIns="91425" rIns="91425" bIns="91425" anchor="t" anchorCtr="0">
            <a:noAutofit/>
          </a:bodyPr>
          <a:lstStyle/>
          <a:p>
            <a:pPr marL="0" lvl="0" indent="0" algn="ctr" rtl="0">
              <a:lnSpc>
                <a:spcPct val="110000"/>
              </a:lnSpc>
              <a:spcBef>
                <a:spcPts val="0"/>
              </a:spcBef>
              <a:spcAft>
                <a:spcPts val="1200"/>
              </a:spcAft>
              <a:buNone/>
            </a:pPr>
            <a:r>
              <a:rPr lang="en" sz="1800">
                <a:solidFill>
                  <a:srgbClr val="233E30"/>
                </a:solidFill>
                <a:latin typeface="Roboto Medium"/>
                <a:ea typeface="Roboto Medium"/>
                <a:cs typeface="Roboto Medium"/>
                <a:sym typeface="Roboto Medium"/>
              </a:rPr>
              <a:t>Q1. Write a code to check NULL values</a:t>
            </a:r>
            <a:endParaRPr sz="1800">
              <a:solidFill>
                <a:srgbClr val="233E30"/>
              </a:solidFill>
              <a:latin typeface="Roboto Medium"/>
              <a:ea typeface="Roboto Medium"/>
              <a:cs typeface="Roboto Medium"/>
              <a:sym typeface="Roboto Medium"/>
            </a:endParaRPr>
          </a:p>
        </p:txBody>
      </p:sp>
      <p:sp>
        <p:nvSpPr>
          <p:cNvPr id="204" name="Google Shape;204;p32"/>
          <p:cNvSpPr txBox="1">
            <a:spLocks noGrp="1"/>
          </p:cNvSpPr>
          <p:nvPr>
            <p:ph type="title"/>
          </p:nvPr>
        </p:nvSpPr>
        <p:spPr>
          <a:xfrm>
            <a:off x="164800" y="180512"/>
            <a:ext cx="8577600" cy="72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8170F"/>
                </a:solidFill>
                <a:latin typeface="Krona One"/>
                <a:ea typeface="Krona One"/>
                <a:cs typeface="Krona One"/>
                <a:sym typeface="Krona One"/>
              </a:rPr>
              <a:t>Query :- 1</a:t>
            </a:r>
            <a:endParaRPr dirty="0">
              <a:solidFill>
                <a:srgbClr val="08170F"/>
              </a:solidFill>
              <a:latin typeface="Krona One"/>
              <a:ea typeface="Krona One"/>
              <a:cs typeface="Krona One"/>
              <a:sym typeface="Krona One"/>
            </a:endParaRPr>
          </a:p>
        </p:txBody>
      </p:sp>
      <p:sp>
        <p:nvSpPr>
          <p:cNvPr id="205" name="Google Shape;205;p32"/>
          <p:cNvSpPr txBox="1"/>
          <p:nvPr/>
        </p:nvSpPr>
        <p:spPr>
          <a:xfrm>
            <a:off x="7236600" y="2775625"/>
            <a:ext cx="190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Inter Medium"/>
              <a:ea typeface="Inter Medium"/>
              <a:cs typeface="Inter Medium"/>
              <a:sym typeface="Inter Medium"/>
            </a:endParaRPr>
          </a:p>
        </p:txBody>
      </p:sp>
      <p:pic>
        <p:nvPicPr>
          <p:cNvPr id="206" name="Google Shape;206;p32"/>
          <p:cNvPicPr preferRelativeResize="0"/>
          <p:nvPr/>
        </p:nvPicPr>
        <p:blipFill rotWithShape="1">
          <a:blip r:embed="rId3">
            <a:alphaModFix/>
          </a:blip>
          <a:srcRect l="4969" r="4508"/>
          <a:stretch/>
        </p:blipFill>
        <p:spPr>
          <a:xfrm>
            <a:off x="108850" y="1315800"/>
            <a:ext cx="8958600" cy="2238672"/>
          </a:xfrm>
          <a:prstGeom prst="rect">
            <a:avLst/>
          </a:prstGeom>
          <a:noFill/>
          <a:ln>
            <a:noFill/>
          </a:ln>
        </p:spPr>
      </p:pic>
      <p:sp>
        <p:nvSpPr>
          <p:cNvPr id="2" name="TextBox 1">
            <a:extLst>
              <a:ext uri="{FF2B5EF4-FFF2-40B4-BE49-F238E27FC236}">
                <a16:creationId xmlns:a16="http://schemas.microsoft.com/office/drawing/2014/main" id="{9E7F236E-66D1-5E5E-14FB-999A35FA2D9B}"/>
              </a:ext>
            </a:extLst>
          </p:cNvPr>
          <p:cNvSpPr txBox="1"/>
          <p:nvPr/>
        </p:nvSpPr>
        <p:spPr>
          <a:xfrm>
            <a:off x="136825" y="3690461"/>
            <a:ext cx="8902650" cy="1169551"/>
          </a:xfrm>
          <a:prstGeom prst="rect">
            <a:avLst/>
          </a:prstGeom>
          <a:noFill/>
        </p:spPr>
        <p:txBody>
          <a:bodyPr wrap="square" rtlCol="0">
            <a:spAutoFit/>
          </a:bodyPr>
          <a:lstStyle/>
          <a:p>
            <a:r>
              <a:rPr lang="en-US" dirty="0"/>
              <a:t>This query is designed to assess the quality of our dataset by identifying any NULL values present in each column. It uses a series of SUM and CASE statements to count the occurrences of NULL values across all columns. This step is crucial in data analysis as it helps us understand if there are any gaps in our data that might affect the accuracy of our results. By running this query, we ensure that our dataset is complete and ready for further analysis.</a:t>
            </a:r>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71"/>
          <p:cNvSpPr txBox="1">
            <a:spLocks noGrp="1"/>
          </p:cNvSpPr>
          <p:nvPr>
            <p:ph type="ctrTitle"/>
          </p:nvPr>
        </p:nvSpPr>
        <p:spPr>
          <a:xfrm>
            <a:off x="3847263" y="2403792"/>
            <a:ext cx="4097327" cy="83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000" dirty="0"/>
              <a:t>THANKS</a:t>
            </a:r>
            <a:endParaRPr dirty="0"/>
          </a:p>
        </p:txBody>
      </p:sp>
      <p:pic>
        <p:nvPicPr>
          <p:cNvPr id="700" name="Google Shape;700;p71"/>
          <p:cNvPicPr preferRelativeResize="0"/>
          <p:nvPr/>
        </p:nvPicPr>
        <p:blipFill>
          <a:blip r:embed="rId3">
            <a:alphaModFix/>
          </a:blip>
          <a:stretch>
            <a:fillRect/>
          </a:stretch>
        </p:blipFill>
        <p:spPr>
          <a:xfrm>
            <a:off x="3607788" y="3123559"/>
            <a:ext cx="4371975" cy="838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210"/>
        <p:cNvGrpSpPr/>
        <p:nvPr/>
      </p:nvGrpSpPr>
      <p:grpSpPr>
        <a:xfrm>
          <a:off x="0" y="0"/>
          <a:ext cx="0" cy="0"/>
          <a:chOff x="0" y="0"/>
          <a:chExt cx="0" cy="0"/>
        </a:xfrm>
      </p:grpSpPr>
      <p:sp>
        <p:nvSpPr>
          <p:cNvPr id="211" name="Google Shape;211;p33"/>
          <p:cNvSpPr txBox="1">
            <a:spLocks noGrp="1"/>
          </p:cNvSpPr>
          <p:nvPr>
            <p:ph type="subTitle" idx="1"/>
          </p:nvPr>
        </p:nvSpPr>
        <p:spPr>
          <a:xfrm>
            <a:off x="724350" y="868263"/>
            <a:ext cx="7853400" cy="726900"/>
          </a:xfrm>
          <a:prstGeom prst="rect">
            <a:avLst/>
          </a:prstGeom>
        </p:spPr>
        <p:txBody>
          <a:bodyPr spcFirstLastPara="1" wrap="square" lIns="91425" tIns="91425" rIns="91425" bIns="91425" anchor="t" anchorCtr="0">
            <a:noAutofit/>
          </a:bodyPr>
          <a:lstStyle/>
          <a:p>
            <a:pPr marL="0" lvl="0" indent="0" algn="ctr" rtl="0">
              <a:lnSpc>
                <a:spcPct val="110000"/>
              </a:lnSpc>
              <a:spcBef>
                <a:spcPts val="0"/>
              </a:spcBef>
              <a:spcAft>
                <a:spcPts val="1200"/>
              </a:spcAft>
              <a:buNone/>
            </a:pPr>
            <a:r>
              <a:rPr lang="en" sz="1800">
                <a:solidFill>
                  <a:srgbClr val="233E30"/>
                </a:solidFill>
                <a:latin typeface="Roboto Medium"/>
                <a:ea typeface="Roboto Medium"/>
                <a:cs typeface="Roboto Medium"/>
                <a:sym typeface="Roboto Medium"/>
              </a:rPr>
              <a:t>If NULL values are present, update them with zeros for all columns. </a:t>
            </a:r>
            <a:endParaRPr sz="1800">
              <a:solidFill>
                <a:srgbClr val="233E30"/>
              </a:solidFill>
              <a:latin typeface="Roboto Medium"/>
              <a:ea typeface="Roboto Medium"/>
              <a:cs typeface="Roboto Medium"/>
              <a:sym typeface="Roboto Medium"/>
            </a:endParaRPr>
          </a:p>
        </p:txBody>
      </p:sp>
      <p:sp>
        <p:nvSpPr>
          <p:cNvPr id="212" name="Google Shape;212;p33"/>
          <p:cNvSpPr txBox="1">
            <a:spLocks noGrp="1"/>
          </p:cNvSpPr>
          <p:nvPr>
            <p:ph type="title"/>
          </p:nvPr>
        </p:nvSpPr>
        <p:spPr>
          <a:xfrm>
            <a:off x="164800" y="201138"/>
            <a:ext cx="8577600" cy="72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8170F"/>
                </a:solidFill>
                <a:latin typeface="Krona One"/>
                <a:ea typeface="Krona One"/>
                <a:cs typeface="Krona One"/>
                <a:sym typeface="Krona One"/>
              </a:rPr>
              <a:t>Query :- 2</a:t>
            </a:r>
            <a:endParaRPr>
              <a:solidFill>
                <a:srgbClr val="08170F"/>
              </a:solidFill>
              <a:latin typeface="Krona One"/>
              <a:ea typeface="Krona One"/>
              <a:cs typeface="Krona One"/>
              <a:sym typeface="Krona One"/>
            </a:endParaRPr>
          </a:p>
        </p:txBody>
      </p:sp>
      <p:sp>
        <p:nvSpPr>
          <p:cNvPr id="213" name="Google Shape;213;p33"/>
          <p:cNvSpPr txBox="1"/>
          <p:nvPr/>
        </p:nvSpPr>
        <p:spPr>
          <a:xfrm>
            <a:off x="7236600" y="2775625"/>
            <a:ext cx="190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Inter Medium"/>
              <a:ea typeface="Inter Medium"/>
              <a:cs typeface="Inter Medium"/>
              <a:sym typeface="Inter Medium"/>
            </a:endParaRPr>
          </a:p>
        </p:txBody>
      </p:sp>
      <p:sp>
        <p:nvSpPr>
          <p:cNvPr id="214" name="Google Shape;214;p33"/>
          <p:cNvSpPr txBox="1"/>
          <p:nvPr/>
        </p:nvSpPr>
        <p:spPr>
          <a:xfrm>
            <a:off x="1108950" y="1586700"/>
            <a:ext cx="6926100" cy="197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450">
                <a:latin typeface="Roboto Serif"/>
                <a:ea typeface="Roboto Serif"/>
                <a:cs typeface="Roboto Serif"/>
                <a:sym typeface="Roboto Serif"/>
              </a:rPr>
              <a:t>Q2: Update NULL Values with Zeros Based on the results of the first query, we know that there are no NULL values in any of the columns in the dataset. Therefore, there is no need to execute query number 2, which would replace NULL values with zeroes.</a:t>
            </a:r>
            <a:endParaRPr sz="1450">
              <a:latin typeface="Roboto Serif"/>
              <a:ea typeface="Roboto Serif"/>
              <a:cs typeface="Roboto Serif"/>
              <a:sym typeface="Roboto Serif"/>
            </a:endParaRPr>
          </a:p>
          <a:p>
            <a:pPr marL="0" lvl="0" indent="0" algn="l" rtl="0">
              <a:spcBef>
                <a:spcPts val="0"/>
              </a:spcBef>
              <a:spcAft>
                <a:spcPts val="0"/>
              </a:spcAft>
              <a:buNone/>
            </a:pPr>
            <a:endParaRPr sz="1450">
              <a:latin typeface="Roboto Serif"/>
              <a:ea typeface="Roboto Serif"/>
              <a:cs typeface="Roboto Serif"/>
              <a:sym typeface="Roboto Serif"/>
            </a:endParaRPr>
          </a:p>
          <a:p>
            <a:pPr marL="0" lvl="0" indent="0" algn="l" rtl="0">
              <a:spcBef>
                <a:spcPts val="0"/>
              </a:spcBef>
              <a:spcAft>
                <a:spcPts val="0"/>
              </a:spcAft>
              <a:buNone/>
            </a:pPr>
            <a:r>
              <a:rPr lang="en" sz="1450">
                <a:latin typeface="Roboto Serif"/>
                <a:ea typeface="Roboto Serif"/>
                <a:cs typeface="Roboto Serif"/>
                <a:sym typeface="Roboto Serif"/>
              </a:rPr>
              <a:t>now we move on the 3ed query</a:t>
            </a:r>
            <a:endParaRPr sz="1450">
              <a:latin typeface="Roboto Serif"/>
              <a:ea typeface="Roboto Serif"/>
              <a:cs typeface="Roboto Serif"/>
              <a:sym typeface="Roboto Serif"/>
            </a:endParaRPr>
          </a:p>
          <a:p>
            <a:pPr marL="0" lvl="0" indent="0" algn="l" rtl="0">
              <a:spcBef>
                <a:spcPts val="0"/>
              </a:spcBef>
              <a:spcAft>
                <a:spcPts val="0"/>
              </a:spcAft>
              <a:buNone/>
            </a:pPr>
            <a:endParaRPr sz="1450">
              <a:latin typeface="Roboto Serif"/>
              <a:ea typeface="Roboto Serif"/>
              <a:cs typeface="Roboto Serif"/>
              <a:sym typeface="Roboto Serif"/>
            </a:endParaRPr>
          </a:p>
          <a:p>
            <a:pPr marL="0" lvl="0" indent="0" algn="l" rtl="0">
              <a:spcBef>
                <a:spcPts val="0"/>
              </a:spcBef>
              <a:spcAft>
                <a:spcPts val="0"/>
              </a:spcAft>
              <a:buNone/>
            </a:pPr>
            <a:endParaRPr sz="1450">
              <a:latin typeface="Roboto Serif"/>
              <a:ea typeface="Roboto Serif"/>
              <a:cs typeface="Roboto Serif"/>
              <a:sym typeface="Roboto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218"/>
        <p:cNvGrpSpPr/>
        <p:nvPr/>
      </p:nvGrpSpPr>
      <p:grpSpPr>
        <a:xfrm>
          <a:off x="0" y="0"/>
          <a:ext cx="0" cy="0"/>
          <a:chOff x="0" y="0"/>
          <a:chExt cx="0" cy="0"/>
        </a:xfrm>
      </p:grpSpPr>
      <p:sp>
        <p:nvSpPr>
          <p:cNvPr id="219" name="Google Shape;219;p34"/>
          <p:cNvSpPr txBox="1">
            <a:spLocks noGrp="1"/>
          </p:cNvSpPr>
          <p:nvPr>
            <p:ph type="subTitle" idx="1"/>
          </p:nvPr>
        </p:nvSpPr>
        <p:spPr>
          <a:xfrm>
            <a:off x="724350" y="868263"/>
            <a:ext cx="7853400" cy="726900"/>
          </a:xfrm>
          <a:prstGeom prst="rect">
            <a:avLst/>
          </a:prstGeom>
        </p:spPr>
        <p:txBody>
          <a:bodyPr spcFirstLastPara="1" wrap="square" lIns="91425" tIns="91425" rIns="91425" bIns="91425" anchor="t" anchorCtr="0">
            <a:noAutofit/>
          </a:bodyPr>
          <a:lstStyle/>
          <a:p>
            <a:pPr marL="0" lvl="0" indent="0" algn="ctr" rtl="0">
              <a:lnSpc>
                <a:spcPct val="110000"/>
              </a:lnSpc>
              <a:spcBef>
                <a:spcPts val="0"/>
              </a:spcBef>
              <a:spcAft>
                <a:spcPts val="1200"/>
              </a:spcAft>
              <a:buNone/>
            </a:pPr>
            <a:r>
              <a:rPr lang="en" sz="1800">
                <a:solidFill>
                  <a:srgbClr val="233E30"/>
                </a:solidFill>
                <a:latin typeface="Roboto Medium"/>
                <a:ea typeface="Roboto Medium"/>
                <a:cs typeface="Roboto Medium"/>
                <a:sym typeface="Roboto Medium"/>
              </a:rPr>
              <a:t>check total number of rows</a:t>
            </a:r>
            <a:endParaRPr sz="1800">
              <a:solidFill>
                <a:srgbClr val="233E30"/>
              </a:solidFill>
              <a:latin typeface="Roboto Medium"/>
              <a:ea typeface="Roboto Medium"/>
              <a:cs typeface="Roboto Medium"/>
              <a:sym typeface="Roboto Medium"/>
            </a:endParaRPr>
          </a:p>
        </p:txBody>
      </p:sp>
      <p:sp>
        <p:nvSpPr>
          <p:cNvPr id="220" name="Google Shape;220;p34"/>
          <p:cNvSpPr txBox="1">
            <a:spLocks noGrp="1"/>
          </p:cNvSpPr>
          <p:nvPr>
            <p:ph type="title"/>
          </p:nvPr>
        </p:nvSpPr>
        <p:spPr>
          <a:xfrm>
            <a:off x="164800" y="201138"/>
            <a:ext cx="8577600" cy="72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8170F"/>
                </a:solidFill>
                <a:latin typeface="Krona One"/>
                <a:ea typeface="Krona One"/>
                <a:cs typeface="Krona One"/>
                <a:sym typeface="Krona One"/>
              </a:rPr>
              <a:t>Query :- 3</a:t>
            </a:r>
            <a:endParaRPr>
              <a:solidFill>
                <a:srgbClr val="08170F"/>
              </a:solidFill>
              <a:latin typeface="Krona One"/>
              <a:ea typeface="Krona One"/>
              <a:cs typeface="Krona One"/>
              <a:sym typeface="Krona One"/>
            </a:endParaRPr>
          </a:p>
        </p:txBody>
      </p:sp>
      <p:sp>
        <p:nvSpPr>
          <p:cNvPr id="221" name="Google Shape;221;p34"/>
          <p:cNvSpPr txBox="1"/>
          <p:nvPr/>
        </p:nvSpPr>
        <p:spPr>
          <a:xfrm>
            <a:off x="7318250" y="2775625"/>
            <a:ext cx="190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Inter Medium"/>
              <a:ea typeface="Inter Medium"/>
              <a:cs typeface="Inter Medium"/>
              <a:sym typeface="Inter Medium"/>
            </a:endParaRPr>
          </a:p>
        </p:txBody>
      </p:sp>
      <p:pic>
        <p:nvPicPr>
          <p:cNvPr id="222" name="Google Shape;222;p34"/>
          <p:cNvPicPr preferRelativeResize="0"/>
          <p:nvPr/>
        </p:nvPicPr>
        <p:blipFill>
          <a:blip r:embed="rId3">
            <a:alphaModFix/>
          </a:blip>
          <a:stretch>
            <a:fillRect/>
          </a:stretch>
        </p:blipFill>
        <p:spPr>
          <a:xfrm>
            <a:off x="758726" y="1285706"/>
            <a:ext cx="7671250" cy="1953163"/>
          </a:xfrm>
          <a:prstGeom prst="rect">
            <a:avLst/>
          </a:prstGeom>
          <a:noFill/>
          <a:ln>
            <a:noFill/>
          </a:ln>
        </p:spPr>
      </p:pic>
      <p:sp>
        <p:nvSpPr>
          <p:cNvPr id="3" name="TextBox 2">
            <a:extLst>
              <a:ext uri="{FF2B5EF4-FFF2-40B4-BE49-F238E27FC236}">
                <a16:creationId xmlns:a16="http://schemas.microsoft.com/office/drawing/2014/main" id="{64E5BF3A-5686-0F12-DC6F-2D05DC8754C9}"/>
              </a:ext>
            </a:extLst>
          </p:cNvPr>
          <p:cNvSpPr txBox="1"/>
          <p:nvPr/>
        </p:nvSpPr>
        <p:spPr>
          <a:xfrm>
            <a:off x="659634" y="3548338"/>
            <a:ext cx="8082766" cy="954107"/>
          </a:xfrm>
          <a:prstGeom prst="rect">
            <a:avLst/>
          </a:prstGeom>
          <a:noFill/>
        </p:spPr>
        <p:txBody>
          <a:bodyPr wrap="square">
            <a:spAutoFit/>
          </a:bodyPr>
          <a:lstStyle/>
          <a:p>
            <a:r>
              <a:rPr lang="en-US" dirty="0"/>
              <a:t>This straightforward query uses the COUNT(*) function to determine the total number of rows in our dataset. Understanding the size of our dataset is fundamental as it gives us an idea of the scope of our data and can influence our analysis methods. In this case, we found that our dataset contains 78,386 rows, providing a substantial amount of data for our COVID-19 analysis.</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226"/>
        <p:cNvGrpSpPr/>
        <p:nvPr/>
      </p:nvGrpSpPr>
      <p:grpSpPr>
        <a:xfrm>
          <a:off x="0" y="0"/>
          <a:ext cx="0" cy="0"/>
          <a:chOff x="0" y="0"/>
          <a:chExt cx="0" cy="0"/>
        </a:xfrm>
      </p:grpSpPr>
      <p:sp>
        <p:nvSpPr>
          <p:cNvPr id="227" name="Google Shape;227;p35"/>
          <p:cNvSpPr txBox="1">
            <a:spLocks noGrp="1"/>
          </p:cNvSpPr>
          <p:nvPr>
            <p:ph type="subTitle" idx="1"/>
          </p:nvPr>
        </p:nvSpPr>
        <p:spPr>
          <a:xfrm>
            <a:off x="724350" y="868263"/>
            <a:ext cx="7853400" cy="726900"/>
          </a:xfrm>
          <a:prstGeom prst="rect">
            <a:avLst/>
          </a:prstGeom>
        </p:spPr>
        <p:txBody>
          <a:bodyPr spcFirstLastPara="1" wrap="square" lIns="91425" tIns="91425" rIns="91425" bIns="91425" anchor="t" anchorCtr="0">
            <a:noAutofit/>
          </a:bodyPr>
          <a:lstStyle/>
          <a:p>
            <a:pPr marL="0" lvl="0" indent="0" algn="ctr" rtl="0">
              <a:lnSpc>
                <a:spcPct val="110000"/>
              </a:lnSpc>
              <a:spcBef>
                <a:spcPts val="0"/>
              </a:spcBef>
              <a:spcAft>
                <a:spcPts val="1200"/>
              </a:spcAft>
              <a:buNone/>
            </a:pPr>
            <a:r>
              <a:rPr lang="en" sz="1800">
                <a:solidFill>
                  <a:srgbClr val="233E30"/>
                </a:solidFill>
                <a:latin typeface="Roboto Medium"/>
                <a:ea typeface="Roboto Medium"/>
                <a:cs typeface="Roboto Medium"/>
                <a:sym typeface="Roboto Medium"/>
              </a:rPr>
              <a:t>Check what is start_date and end_date</a:t>
            </a:r>
            <a:endParaRPr sz="1800">
              <a:solidFill>
                <a:srgbClr val="233E30"/>
              </a:solidFill>
              <a:latin typeface="Roboto Medium"/>
              <a:ea typeface="Roboto Medium"/>
              <a:cs typeface="Roboto Medium"/>
              <a:sym typeface="Roboto Medium"/>
            </a:endParaRPr>
          </a:p>
        </p:txBody>
      </p:sp>
      <p:sp>
        <p:nvSpPr>
          <p:cNvPr id="228" name="Google Shape;228;p35"/>
          <p:cNvSpPr txBox="1">
            <a:spLocks noGrp="1"/>
          </p:cNvSpPr>
          <p:nvPr>
            <p:ph type="title"/>
          </p:nvPr>
        </p:nvSpPr>
        <p:spPr>
          <a:xfrm>
            <a:off x="164800" y="201138"/>
            <a:ext cx="8577600" cy="72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8170F"/>
                </a:solidFill>
                <a:latin typeface="Krona One"/>
                <a:ea typeface="Krona One"/>
                <a:cs typeface="Krona One"/>
                <a:sym typeface="Krona One"/>
              </a:rPr>
              <a:t>Query :- 4</a:t>
            </a:r>
            <a:endParaRPr>
              <a:solidFill>
                <a:srgbClr val="08170F"/>
              </a:solidFill>
              <a:latin typeface="Krona One"/>
              <a:ea typeface="Krona One"/>
              <a:cs typeface="Krona One"/>
              <a:sym typeface="Krona One"/>
            </a:endParaRPr>
          </a:p>
        </p:txBody>
      </p:sp>
      <p:sp>
        <p:nvSpPr>
          <p:cNvPr id="229" name="Google Shape;229;p35"/>
          <p:cNvSpPr txBox="1"/>
          <p:nvPr/>
        </p:nvSpPr>
        <p:spPr>
          <a:xfrm>
            <a:off x="7236600" y="2775625"/>
            <a:ext cx="190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Inter Medium"/>
              <a:ea typeface="Inter Medium"/>
              <a:cs typeface="Inter Medium"/>
              <a:sym typeface="Inter Medium"/>
            </a:endParaRPr>
          </a:p>
        </p:txBody>
      </p:sp>
      <p:pic>
        <p:nvPicPr>
          <p:cNvPr id="230" name="Google Shape;230;p35"/>
          <p:cNvPicPr preferRelativeResize="0"/>
          <p:nvPr/>
        </p:nvPicPr>
        <p:blipFill>
          <a:blip r:embed="rId3">
            <a:alphaModFix/>
          </a:blip>
          <a:stretch>
            <a:fillRect/>
          </a:stretch>
        </p:blipFill>
        <p:spPr>
          <a:xfrm>
            <a:off x="566250" y="1595175"/>
            <a:ext cx="8176150" cy="1801168"/>
          </a:xfrm>
          <a:prstGeom prst="rect">
            <a:avLst/>
          </a:prstGeom>
          <a:noFill/>
          <a:ln>
            <a:noFill/>
          </a:ln>
        </p:spPr>
      </p:pic>
      <p:sp>
        <p:nvSpPr>
          <p:cNvPr id="3" name="TextBox 2">
            <a:extLst>
              <a:ext uri="{FF2B5EF4-FFF2-40B4-BE49-F238E27FC236}">
                <a16:creationId xmlns:a16="http://schemas.microsoft.com/office/drawing/2014/main" id="{1E30A08D-0CBB-C66E-4328-428827F6ABAE}"/>
              </a:ext>
            </a:extLst>
          </p:cNvPr>
          <p:cNvSpPr txBox="1"/>
          <p:nvPr/>
        </p:nvSpPr>
        <p:spPr>
          <a:xfrm>
            <a:off x="164800" y="3586426"/>
            <a:ext cx="8841696" cy="954107"/>
          </a:xfrm>
          <a:prstGeom prst="rect">
            <a:avLst/>
          </a:prstGeom>
          <a:noFill/>
        </p:spPr>
        <p:txBody>
          <a:bodyPr wrap="square">
            <a:spAutoFit/>
          </a:bodyPr>
          <a:lstStyle/>
          <a:p>
            <a:r>
              <a:rPr lang="en-US" dirty="0"/>
              <a:t>This query utilizes the MIN() and MAX() functions on the Date column to identify the earliest and latest dates in our dataset. By running this query, we discovered that our data spans from January 22, 2020, to June 13, 2021. This information is crucial as it defines the time frame of our analysis and helps us understand the period of the pandemic that our data covers.</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234"/>
        <p:cNvGrpSpPr/>
        <p:nvPr/>
      </p:nvGrpSpPr>
      <p:grpSpPr>
        <a:xfrm>
          <a:off x="0" y="0"/>
          <a:ext cx="0" cy="0"/>
          <a:chOff x="0" y="0"/>
          <a:chExt cx="0" cy="0"/>
        </a:xfrm>
      </p:grpSpPr>
      <p:sp>
        <p:nvSpPr>
          <p:cNvPr id="235" name="Google Shape;235;p36"/>
          <p:cNvSpPr txBox="1">
            <a:spLocks noGrp="1"/>
          </p:cNvSpPr>
          <p:nvPr>
            <p:ph type="subTitle" idx="1"/>
          </p:nvPr>
        </p:nvSpPr>
        <p:spPr>
          <a:xfrm>
            <a:off x="724350" y="868263"/>
            <a:ext cx="7853400" cy="726900"/>
          </a:xfrm>
          <a:prstGeom prst="rect">
            <a:avLst/>
          </a:prstGeom>
        </p:spPr>
        <p:txBody>
          <a:bodyPr spcFirstLastPara="1" wrap="square" lIns="91425" tIns="91425" rIns="91425" bIns="91425" anchor="t" anchorCtr="0">
            <a:noAutofit/>
          </a:bodyPr>
          <a:lstStyle/>
          <a:p>
            <a:pPr marL="0" lvl="0" indent="0" algn="ctr" rtl="0">
              <a:lnSpc>
                <a:spcPct val="110000"/>
              </a:lnSpc>
              <a:spcBef>
                <a:spcPts val="0"/>
              </a:spcBef>
              <a:spcAft>
                <a:spcPts val="1200"/>
              </a:spcAft>
              <a:buNone/>
            </a:pPr>
            <a:r>
              <a:rPr lang="en" sz="1800">
                <a:solidFill>
                  <a:srgbClr val="233E30"/>
                </a:solidFill>
                <a:latin typeface="Roboto Medium"/>
                <a:ea typeface="Roboto Medium"/>
                <a:cs typeface="Roboto Medium"/>
                <a:sym typeface="Roboto Medium"/>
              </a:rPr>
              <a:t>Q5. Number of month present in dataset</a:t>
            </a:r>
            <a:endParaRPr sz="1800">
              <a:solidFill>
                <a:srgbClr val="233E30"/>
              </a:solidFill>
              <a:latin typeface="Roboto Medium"/>
              <a:ea typeface="Roboto Medium"/>
              <a:cs typeface="Roboto Medium"/>
              <a:sym typeface="Roboto Medium"/>
            </a:endParaRPr>
          </a:p>
        </p:txBody>
      </p:sp>
      <p:sp>
        <p:nvSpPr>
          <p:cNvPr id="236" name="Google Shape;236;p36"/>
          <p:cNvSpPr txBox="1">
            <a:spLocks noGrp="1"/>
          </p:cNvSpPr>
          <p:nvPr>
            <p:ph type="title"/>
          </p:nvPr>
        </p:nvSpPr>
        <p:spPr>
          <a:xfrm>
            <a:off x="164800" y="201138"/>
            <a:ext cx="8577600" cy="72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8170F"/>
                </a:solidFill>
                <a:latin typeface="Krona One"/>
                <a:ea typeface="Krona One"/>
                <a:cs typeface="Krona One"/>
                <a:sym typeface="Krona One"/>
              </a:rPr>
              <a:t>Query :- 5</a:t>
            </a:r>
            <a:endParaRPr>
              <a:solidFill>
                <a:srgbClr val="08170F"/>
              </a:solidFill>
              <a:latin typeface="Krona One"/>
              <a:ea typeface="Krona One"/>
              <a:cs typeface="Krona One"/>
              <a:sym typeface="Krona One"/>
            </a:endParaRPr>
          </a:p>
        </p:txBody>
      </p:sp>
      <p:sp>
        <p:nvSpPr>
          <p:cNvPr id="237" name="Google Shape;237;p36"/>
          <p:cNvSpPr txBox="1"/>
          <p:nvPr/>
        </p:nvSpPr>
        <p:spPr>
          <a:xfrm>
            <a:off x="7236600" y="2775625"/>
            <a:ext cx="190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Inter Medium"/>
              <a:ea typeface="Inter Medium"/>
              <a:cs typeface="Inter Medium"/>
              <a:sym typeface="Inter Medium"/>
            </a:endParaRPr>
          </a:p>
        </p:txBody>
      </p:sp>
      <p:pic>
        <p:nvPicPr>
          <p:cNvPr id="238" name="Google Shape;238;p36"/>
          <p:cNvPicPr preferRelativeResize="0"/>
          <p:nvPr/>
        </p:nvPicPr>
        <p:blipFill>
          <a:blip r:embed="rId3">
            <a:alphaModFix/>
          </a:blip>
          <a:stretch>
            <a:fillRect/>
          </a:stretch>
        </p:blipFill>
        <p:spPr>
          <a:xfrm>
            <a:off x="246300" y="1412817"/>
            <a:ext cx="8651400" cy="1698942"/>
          </a:xfrm>
          <a:prstGeom prst="rect">
            <a:avLst/>
          </a:prstGeom>
          <a:noFill/>
          <a:ln>
            <a:noFill/>
          </a:ln>
        </p:spPr>
      </p:pic>
      <p:sp>
        <p:nvSpPr>
          <p:cNvPr id="3" name="TextBox 2">
            <a:extLst>
              <a:ext uri="{FF2B5EF4-FFF2-40B4-BE49-F238E27FC236}">
                <a16:creationId xmlns:a16="http://schemas.microsoft.com/office/drawing/2014/main" id="{D2E6AB4C-CA14-B822-DC4B-22D619F01F13}"/>
              </a:ext>
            </a:extLst>
          </p:cNvPr>
          <p:cNvSpPr txBox="1"/>
          <p:nvPr/>
        </p:nvSpPr>
        <p:spPr>
          <a:xfrm>
            <a:off x="325350" y="3342288"/>
            <a:ext cx="8651400" cy="954107"/>
          </a:xfrm>
          <a:prstGeom prst="rect">
            <a:avLst/>
          </a:prstGeom>
          <a:noFill/>
        </p:spPr>
        <p:txBody>
          <a:bodyPr wrap="square">
            <a:spAutoFit/>
          </a:bodyPr>
          <a:lstStyle/>
          <a:p>
            <a:r>
              <a:rPr lang="en-US" dirty="0"/>
              <a:t>This query counts the number of distinct year-month combinations in our dataset using the </a:t>
            </a:r>
            <a:r>
              <a:rPr lang="en-US" dirty="0" err="1"/>
              <a:t>strftime</a:t>
            </a:r>
            <a:r>
              <a:rPr lang="en-US" dirty="0"/>
              <a:t> function to extract year and month from the Date column. The result showed that our data covers 18 months. This information helps us understand the temporal granularity of our data and ensures we have a consistent monthly representation throughout our analysis period.</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7F6"/>
        </a:solidFill>
        <a:effectLst/>
      </p:bgPr>
    </p:bg>
    <p:spTree>
      <p:nvGrpSpPr>
        <p:cNvPr id="1" name="Shape 242"/>
        <p:cNvGrpSpPr/>
        <p:nvPr/>
      </p:nvGrpSpPr>
      <p:grpSpPr>
        <a:xfrm>
          <a:off x="0" y="0"/>
          <a:ext cx="0" cy="0"/>
          <a:chOff x="0" y="0"/>
          <a:chExt cx="0" cy="0"/>
        </a:xfrm>
      </p:grpSpPr>
      <p:sp>
        <p:nvSpPr>
          <p:cNvPr id="243" name="Google Shape;243;p37"/>
          <p:cNvSpPr txBox="1">
            <a:spLocks noGrp="1"/>
          </p:cNvSpPr>
          <p:nvPr>
            <p:ph type="subTitle" idx="1"/>
          </p:nvPr>
        </p:nvSpPr>
        <p:spPr>
          <a:xfrm>
            <a:off x="724350" y="868263"/>
            <a:ext cx="7853400" cy="726900"/>
          </a:xfrm>
          <a:prstGeom prst="rect">
            <a:avLst/>
          </a:prstGeom>
        </p:spPr>
        <p:txBody>
          <a:bodyPr spcFirstLastPara="1" wrap="square" lIns="91425" tIns="91425" rIns="91425" bIns="91425" anchor="t" anchorCtr="0">
            <a:noAutofit/>
          </a:bodyPr>
          <a:lstStyle/>
          <a:p>
            <a:pPr marL="0" lvl="0" indent="0" algn="ctr" rtl="0">
              <a:lnSpc>
                <a:spcPct val="110000"/>
              </a:lnSpc>
              <a:spcBef>
                <a:spcPts val="0"/>
              </a:spcBef>
              <a:spcAft>
                <a:spcPts val="1200"/>
              </a:spcAft>
              <a:buNone/>
            </a:pPr>
            <a:r>
              <a:rPr lang="en" sz="1800">
                <a:solidFill>
                  <a:srgbClr val="233E30"/>
                </a:solidFill>
                <a:latin typeface="Roboto Medium"/>
                <a:ea typeface="Roboto Medium"/>
                <a:cs typeface="Roboto Medium"/>
                <a:sym typeface="Roboto Medium"/>
              </a:rPr>
              <a:t> Q6. Find monthly average for confirmed, deaths, recovered</a:t>
            </a:r>
            <a:endParaRPr sz="1800">
              <a:solidFill>
                <a:srgbClr val="233E30"/>
              </a:solidFill>
              <a:latin typeface="Roboto Medium"/>
              <a:ea typeface="Roboto Medium"/>
              <a:cs typeface="Roboto Medium"/>
              <a:sym typeface="Roboto Medium"/>
            </a:endParaRPr>
          </a:p>
        </p:txBody>
      </p:sp>
      <p:sp>
        <p:nvSpPr>
          <p:cNvPr id="244" name="Google Shape;244;p37"/>
          <p:cNvSpPr txBox="1">
            <a:spLocks noGrp="1"/>
          </p:cNvSpPr>
          <p:nvPr>
            <p:ph type="title"/>
          </p:nvPr>
        </p:nvSpPr>
        <p:spPr>
          <a:xfrm>
            <a:off x="164800" y="201138"/>
            <a:ext cx="8577600" cy="72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8170F"/>
                </a:solidFill>
                <a:latin typeface="Krona One"/>
                <a:ea typeface="Krona One"/>
                <a:cs typeface="Krona One"/>
                <a:sym typeface="Krona One"/>
              </a:rPr>
              <a:t>Query :- 6</a:t>
            </a:r>
            <a:endParaRPr>
              <a:solidFill>
                <a:srgbClr val="08170F"/>
              </a:solidFill>
              <a:latin typeface="Krona One"/>
              <a:ea typeface="Krona One"/>
              <a:cs typeface="Krona One"/>
              <a:sym typeface="Krona One"/>
            </a:endParaRPr>
          </a:p>
        </p:txBody>
      </p:sp>
      <p:sp>
        <p:nvSpPr>
          <p:cNvPr id="245" name="Google Shape;245;p37"/>
          <p:cNvSpPr txBox="1"/>
          <p:nvPr/>
        </p:nvSpPr>
        <p:spPr>
          <a:xfrm>
            <a:off x="7236600" y="2775625"/>
            <a:ext cx="190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Inter Medium"/>
              <a:ea typeface="Inter Medium"/>
              <a:cs typeface="Inter Medium"/>
              <a:sym typeface="Inter Medium"/>
            </a:endParaRPr>
          </a:p>
        </p:txBody>
      </p:sp>
      <p:pic>
        <p:nvPicPr>
          <p:cNvPr id="246" name="Google Shape;246;p37"/>
          <p:cNvPicPr preferRelativeResize="0"/>
          <p:nvPr/>
        </p:nvPicPr>
        <p:blipFill>
          <a:blip r:embed="rId3">
            <a:alphaModFix/>
          </a:blip>
          <a:stretch>
            <a:fillRect/>
          </a:stretch>
        </p:blipFill>
        <p:spPr>
          <a:xfrm>
            <a:off x="724350" y="1399112"/>
            <a:ext cx="8099700" cy="2175986"/>
          </a:xfrm>
          <a:prstGeom prst="rect">
            <a:avLst/>
          </a:prstGeom>
          <a:noFill/>
          <a:ln>
            <a:noFill/>
          </a:ln>
        </p:spPr>
      </p:pic>
      <p:sp>
        <p:nvSpPr>
          <p:cNvPr id="3" name="TextBox 2">
            <a:extLst>
              <a:ext uri="{FF2B5EF4-FFF2-40B4-BE49-F238E27FC236}">
                <a16:creationId xmlns:a16="http://schemas.microsoft.com/office/drawing/2014/main" id="{AAEDB8E2-7EA6-1DAC-7928-59DC5DBE4BB6}"/>
              </a:ext>
            </a:extLst>
          </p:cNvPr>
          <p:cNvSpPr txBox="1"/>
          <p:nvPr/>
        </p:nvSpPr>
        <p:spPr>
          <a:xfrm>
            <a:off x="283200" y="3690461"/>
            <a:ext cx="8577600" cy="1169551"/>
          </a:xfrm>
          <a:prstGeom prst="rect">
            <a:avLst/>
          </a:prstGeom>
          <a:noFill/>
        </p:spPr>
        <p:txBody>
          <a:bodyPr wrap="square">
            <a:spAutoFit/>
          </a:bodyPr>
          <a:lstStyle/>
          <a:p>
            <a:r>
              <a:rPr lang="en-US" dirty="0"/>
              <a:t>This query calculates the average number of confirmed cases, deaths, and recoveries for each month in our dataset. It groups the data by year and month using the </a:t>
            </a:r>
            <a:r>
              <a:rPr lang="en-US" dirty="0" err="1"/>
              <a:t>strftime</a:t>
            </a:r>
            <a:r>
              <a:rPr lang="en-US" dirty="0"/>
              <a:t> function and then applies the AVG() function to each of the relevant columns. This analysis provides valuable insights into the monthly trends of the pandemic, allowing us to see how the average daily numbers changed over time. It can reveal patterns such as waves of infections or improvements in recovery rates as the pandemic progressed.</a:t>
            </a:r>
            <a:endParaRPr lang="en-IN" dirty="0"/>
          </a:p>
        </p:txBody>
      </p:sp>
    </p:spTree>
  </p:cSld>
  <p:clrMapOvr>
    <a:masterClrMapping/>
  </p:clrMapOvr>
</p:sld>
</file>

<file path=ppt/theme/theme1.xml><?xml version="1.0" encoding="utf-8"?>
<a:theme xmlns:a="http://schemas.openxmlformats.org/drawingml/2006/main" name="SlidesAI Regular - v1">
  <a:themeElements>
    <a:clrScheme name="Simple Light">
      <a:dk1>
        <a:srgbClr val="0F2B36"/>
      </a:dk1>
      <a:lt1>
        <a:srgbClr val="FFFFFF"/>
      </a:lt1>
      <a:dk2>
        <a:srgbClr val="134D57"/>
      </a:dk2>
      <a:lt2>
        <a:srgbClr val="EFEFEF"/>
      </a:lt2>
      <a:accent1>
        <a:srgbClr val="F9744D"/>
      </a:accent1>
      <a:accent2>
        <a:srgbClr val="E1F0C4"/>
      </a:accent2>
      <a:accent3>
        <a:srgbClr val="6BAB90"/>
      </a:accent3>
      <a:accent4>
        <a:srgbClr val="A4CCBB"/>
      </a:accent4>
      <a:accent5>
        <a:srgbClr val="3EABCA"/>
      </a:accent5>
      <a:accent6>
        <a:srgbClr val="C3455B"/>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olitical Party Campaign XL by Slidesgo">
  <a:themeElements>
    <a:clrScheme name="Simple Light">
      <a:dk1>
        <a:srgbClr val="21425F"/>
      </a:dk1>
      <a:lt1>
        <a:srgbClr val="FFFFFF"/>
      </a:lt1>
      <a:dk2>
        <a:srgbClr val="21425F"/>
      </a:dk2>
      <a:lt2>
        <a:srgbClr val="21425F"/>
      </a:lt2>
      <a:accent1>
        <a:srgbClr val="F5D41E"/>
      </a:accent1>
      <a:accent2>
        <a:srgbClr val="21425F"/>
      </a:accent2>
      <a:accent3>
        <a:srgbClr val="F5D41E"/>
      </a:accent3>
      <a:accent4>
        <a:srgbClr val="F5D41E"/>
      </a:accent4>
      <a:accent5>
        <a:srgbClr val="FFFFFF"/>
      </a:accent5>
      <a:accent6>
        <a:srgbClr val="21425F"/>
      </a:accent6>
      <a:hlink>
        <a:srgbClr val="21425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2140</Words>
  <Application>Microsoft Office PowerPoint</Application>
  <PresentationFormat>On-screen Show (16:9)</PresentationFormat>
  <Paragraphs>122</Paragraphs>
  <Slides>40</Slides>
  <Notes>37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40</vt:i4>
      </vt:variant>
    </vt:vector>
  </HeadingPairs>
  <TitlesOfParts>
    <vt:vector size="53" baseType="lpstr">
      <vt:lpstr>Roboto Medium</vt:lpstr>
      <vt:lpstr>Inter</vt:lpstr>
      <vt:lpstr>Krona One</vt:lpstr>
      <vt:lpstr>Muli</vt:lpstr>
      <vt:lpstr>Arial</vt:lpstr>
      <vt:lpstr>Oswald</vt:lpstr>
      <vt:lpstr>Roboto Serif</vt:lpstr>
      <vt:lpstr>Poppins</vt:lpstr>
      <vt:lpstr>Inter Medium</vt:lpstr>
      <vt:lpstr>Space Grotesk</vt:lpstr>
      <vt:lpstr>Hanken Grotesk</vt:lpstr>
      <vt:lpstr>SlidesAI Regular - v1</vt:lpstr>
      <vt:lpstr>Political Party Campaign XL by Slidesgo</vt:lpstr>
      <vt:lpstr>Coronavirus Dataset Analysis</vt:lpstr>
      <vt:lpstr>Coronavirus Dataset Analysis</vt:lpstr>
      <vt:lpstr>PowerPoint Presentation</vt:lpstr>
      <vt:lpstr>Query :- 1</vt:lpstr>
      <vt:lpstr>Query :- 2</vt:lpstr>
      <vt:lpstr>Query :- 3</vt:lpstr>
      <vt:lpstr>Query :- 4</vt:lpstr>
      <vt:lpstr>Query :- 5</vt:lpstr>
      <vt:lpstr>Query :- 6</vt:lpstr>
      <vt:lpstr>PowerPoint Presentation</vt:lpstr>
      <vt:lpstr>Query :- 7</vt:lpstr>
      <vt:lpstr>PowerPoint Presentation</vt:lpstr>
      <vt:lpstr>Query :- 8</vt:lpstr>
      <vt:lpstr>Query :- 9</vt:lpstr>
      <vt:lpstr>Query :- 10</vt:lpstr>
      <vt:lpstr>Query :- 11</vt:lpstr>
      <vt:lpstr>Query :- 12</vt:lpstr>
      <vt:lpstr>Query :- 13</vt:lpstr>
      <vt:lpstr>PowerPoint Presentation</vt:lpstr>
      <vt:lpstr>Query :- 14</vt:lpstr>
      <vt:lpstr>Query :- 15</vt:lpstr>
      <vt:lpstr>Query :- 16</vt:lpstr>
      <vt:lpstr>PowerPoint Presentation</vt:lpstr>
      <vt:lpstr>Election Results-2024 Analysis with Power BI</vt:lpstr>
      <vt:lpstr>Presentation Roadmap</vt:lpstr>
      <vt:lpstr>01</vt:lpstr>
      <vt:lpstr>PowerPoint Presentation</vt:lpstr>
      <vt:lpstr>02</vt:lpstr>
      <vt:lpstr>Election Results Data</vt:lpstr>
      <vt:lpstr>Party Alliance Data</vt:lpstr>
      <vt:lpstr>03</vt:lpstr>
      <vt:lpstr>PowerPoint Presentation</vt:lpstr>
      <vt:lpstr>04</vt:lpstr>
      <vt:lpstr>PowerPoint Presentation</vt:lpstr>
      <vt:lpstr>05</vt:lpstr>
      <vt:lpstr>PowerPoint Presentation</vt:lpstr>
      <vt:lpstr>Dashboard Image</vt:lpstr>
      <vt:lpstr>06</vt:lpstr>
      <vt:lpstr>ADVERTISING CAMPAIGN 2</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Coronavirus Dataset Analysis</dc:title>
  <cp:lastModifiedBy>Pratham Patel</cp:lastModifiedBy>
  <cp:revision>2</cp:revision>
  <dcterms:modified xsi:type="dcterms:W3CDTF">2024-09-12T17:03:33Z</dcterms:modified>
</cp:coreProperties>
</file>